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18" r:id="rId3"/>
    <p:sldId id="338" r:id="rId4"/>
    <p:sldId id="504" r:id="rId5"/>
    <p:sldId id="289" r:id="rId6"/>
    <p:sldId id="303" r:id="rId7"/>
    <p:sldId id="337" r:id="rId8"/>
    <p:sldId id="419" r:id="rId9"/>
    <p:sldId id="282" r:id="rId10"/>
    <p:sldId id="503" r:id="rId11"/>
    <p:sldId id="310" r:id="rId12"/>
    <p:sldId id="502" r:id="rId14"/>
    <p:sldId id="420" r:id="rId15"/>
    <p:sldId id="501" r:id="rId16"/>
    <p:sldId id="421" r:id="rId17"/>
    <p:sldId id="500" r:id="rId18"/>
    <p:sldId id="291" r:id="rId19"/>
    <p:sldId id="422" r:id="rId20"/>
    <p:sldId id="334" r:id="rId21"/>
    <p:sldId id="336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556F"/>
    <a:srgbClr val="F6F5F5"/>
    <a:srgbClr val="008FBF"/>
    <a:srgbClr val="905603"/>
    <a:srgbClr val="8F5503"/>
    <a:srgbClr val="E89424"/>
    <a:srgbClr val="EB9624"/>
    <a:srgbClr val="CFDB00"/>
    <a:srgbClr val="F39800"/>
    <a:srgbClr val="00A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8" autoAdjust="0"/>
    <p:restoredTop sz="94728" autoAdjust="0"/>
  </p:normalViewPr>
  <p:slideViewPr>
    <p:cSldViewPr snapToGrid="0" showGuides="1">
      <p:cViewPr varScale="1">
        <p:scale>
          <a:sx n="110" d="100"/>
          <a:sy n="110" d="100"/>
        </p:scale>
        <p:origin x="576" y="84"/>
      </p:cViewPr>
      <p:guideLst>
        <p:guide pos="3795"/>
        <p:guide orient="horz" pos="2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B11F5-5059-4E45-9721-EB94D5B420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A2EFB-6695-429B-89A6-63679E002A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2EFB-6695-429B-89A6-63679E002A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hyperlink" Target="http://teliss.blog.163.com/" TargetMode="External"/><Relationship Id="rId3" Type="http://schemas.openxmlformats.org/officeDocument/2006/relationships/hyperlink" Target="http://weibo.com/telis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86961" y="4395575"/>
            <a:ext cx="1402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布衣公子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96"/>
          <p:cNvSpPr/>
          <p:nvPr userDrawn="1"/>
        </p:nvSpPr>
        <p:spPr bwMode="auto">
          <a:xfrm>
            <a:off x="863522" y="1846630"/>
            <a:ext cx="484910" cy="412451"/>
          </a:xfrm>
          <a:custGeom>
            <a:avLst/>
            <a:gdLst>
              <a:gd name="T0" fmla="*/ 174 w 348"/>
              <a:gd name="T1" fmla="*/ 0 h 298"/>
              <a:gd name="T2" fmla="*/ 209 w 348"/>
              <a:gd name="T3" fmla="*/ 3 h 298"/>
              <a:gd name="T4" fmla="*/ 242 w 348"/>
              <a:gd name="T5" fmla="*/ 10 h 298"/>
              <a:gd name="T6" fmla="*/ 272 w 348"/>
              <a:gd name="T7" fmla="*/ 23 h 298"/>
              <a:gd name="T8" fmla="*/ 297 w 348"/>
              <a:gd name="T9" fmla="*/ 39 h 298"/>
              <a:gd name="T10" fmla="*/ 318 w 348"/>
              <a:gd name="T11" fmla="*/ 59 h 298"/>
              <a:gd name="T12" fmla="*/ 334 w 348"/>
              <a:gd name="T13" fmla="*/ 81 h 298"/>
              <a:gd name="T14" fmla="*/ 345 w 348"/>
              <a:gd name="T15" fmla="*/ 107 h 298"/>
              <a:gd name="T16" fmla="*/ 348 w 348"/>
              <a:gd name="T17" fmla="*/ 133 h 298"/>
              <a:gd name="T18" fmla="*/ 346 w 348"/>
              <a:gd name="T19" fmla="*/ 150 h 298"/>
              <a:gd name="T20" fmla="*/ 336 w 348"/>
              <a:gd name="T21" fmla="*/ 181 h 298"/>
              <a:gd name="T22" fmla="*/ 317 w 348"/>
              <a:gd name="T23" fmla="*/ 209 h 298"/>
              <a:gd name="T24" fmla="*/ 290 w 348"/>
              <a:gd name="T25" fmla="*/ 233 h 298"/>
              <a:gd name="T26" fmla="*/ 308 w 348"/>
              <a:gd name="T27" fmla="*/ 298 h 298"/>
              <a:gd name="T28" fmla="*/ 244 w 348"/>
              <a:gd name="T29" fmla="*/ 255 h 298"/>
              <a:gd name="T30" fmla="*/ 210 w 348"/>
              <a:gd name="T31" fmla="*/ 264 h 298"/>
              <a:gd name="T32" fmla="*/ 174 w 348"/>
              <a:gd name="T33" fmla="*/ 267 h 298"/>
              <a:gd name="T34" fmla="*/ 157 w 348"/>
              <a:gd name="T35" fmla="*/ 265 h 298"/>
              <a:gd name="T36" fmla="*/ 122 w 348"/>
              <a:gd name="T37" fmla="*/ 261 h 298"/>
              <a:gd name="T38" fmla="*/ 91 w 348"/>
              <a:gd name="T39" fmla="*/ 251 h 298"/>
              <a:gd name="T40" fmla="*/ 63 w 348"/>
              <a:gd name="T41" fmla="*/ 236 h 298"/>
              <a:gd name="T42" fmla="*/ 40 w 348"/>
              <a:gd name="T43" fmla="*/ 218 h 298"/>
              <a:gd name="T44" fmla="*/ 21 w 348"/>
              <a:gd name="T45" fmla="*/ 197 h 298"/>
              <a:gd name="T46" fmla="*/ 8 w 348"/>
              <a:gd name="T47" fmla="*/ 173 h 298"/>
              <a:gd name="T48" fmla="*/ 1 w 348"/>
              <a:gd name="T49" fmla="*/ 147 h 298"/>
              <a:gd name="T50" fmla="*/ 0 w 348"/>
              <a:gd name="T51" fmla="*/ 133 h 298"/>
              <a:gd name="T52" fmla="*/ 4 w 348"/>
              <a:gd name="T53" fmla="*/ 107 h 298"/>
              <a:gd name="T54" fmla="*/ 14 w 348"/>
              <a:gd name="T55" fmla="*/ 81 h 298"/>
              <a:gd name="T56" fmla="*/ 31 w 348"/>
              <a:gd name="T57" fmla="*/ 59 h 298"/>
              <a:gd name="T58" fmla="*/ 52 w 348"/>
              <a:gd name="T59" fmla="*/ 39 h 298"/>
              <a:gd name="T60" fmla="*/ 77 w 348"/>
              <a:gd name="T61" fmla="*/ 23 h 298"/>
              <a:gd name="T62" fmla="*/ 106 w 348"/>
              <a:gd name="T63" fmla="*/ 10 h 298"/>
              <a:gd name="T64" fmla="*/ 139 w 348"/>
              <a:gd name="T65" fmla="*/ 3 h 298"/>
              <a:gd name="T66" fmla="*/ 174 w 348"/>
              <a:gd name="T6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8" h="298">
                <a:moveTo>
                  <a:pt x="174" y="0"/>
                </a:moveTo>
                <a:lnTo>
                  <a:pt x="174" y="0"/>
                </a:lnTo>
                <a:lnTo>
                  <a:pt x="192" y="2"/>
                </a:lnTo>
                <a:lnTo>
                  <a:pt x="209" y="3"/>
                </a:lnTo>
                <a:lnTo>
                  <a:pt x="226" y="6"/>
                </a:lnTo>
                <a:lnTo>
                  <a:pt x="242" y="10"/>
                </a:lnTo>
                <a:lnTo>
                  <a:pt x="256" y="16"/>
                </a:lnTo>
                <a:lnTo>
                  <a:pt x="272" y="23"/>
                </a:lnTo>
                <a:lnTo>
                  <a:pt x="284" y="31"/>
                </a:lnTo>
                <a:lnTo>
                  <a:pt x="297" y="39"/>
                </a:lnTo>
                <a:lnTo>
                  <a:pt x="308" y="49"/>
                </a:lnTo>
                <a:lnTo>
                  <a:pt x="318" y="59"/>
                </a:lnTo>
                <a:lnTo>
                  <a:pt x="327" y="70"/>
                </a:lnTo>
                <a:lnTo>
                  <a:pt x="334" y="81"/>
                </a:lnTo>
                <a:lnTo>
                  <a:pt x="341" y="94"/>
                </a:lnTo>
                <a:lnTo>
                  <a:pt x="345" y="107"/>
                </a:lnTo>
                <a:lnTo>
                  <a:pt x="348" y="119"/>
                </a:lnTo>
                <a:lnTo>
                  <a:pt x="348" y="133"/>
                </a:lnTo>
                <a:lnTo>
                  <a:pt x="348" y="133"/>
                </a:lnTo>
                <a:lnTo>
                  <a:pt x="346" y="150"/>
                </a:lnTo>
                <a:lnTo>
                  <a:pt x="342" y="166"/>
                </a:lnTo>
                <a:lnTo>
                  <a:pt x="336" y="181"/>
                </a:lnTo>
                <a:lnTo>
                  <a:pt x="328" y="195"/>
                </a:lnTo>
                <a:lnTo>
                  <a:pt x="317" y="209"/>
                </a:lnTo>
                <a:lnTo>
                  <a:pt x="304" y="222"/>
                </a:lnTo>
                <a:lnTo>
                  <a:pt x="290" y="233"/>
                </a:lnTo>
                <a:lnTo>
                  <a:pt x="273" y="243"/>
                </a:lnTo>
                <a:lnTo>
                  <a:pt x="308" y="298"/>
                </a:lnTo>
                <a:lnTo>
                  <a:pt x="244" y="255"/>
                </a:lnTo>
                <a:lnTo>
                  <a:pt x="244" y="255"/>
                </a:lnTo>
                <a:lnTo>
                  <a:pt x="227" y="260"/>
                </a:lnTo>
                <a:lnTo>
                  <a:pt x="210" y="264"/>
                </a:lnTo>
                <a:lnTo>
                  <a:pt x="192" y="265"/>
                </a:lnTo>
                <a:lnTo>
                  <a:pt x="174" y="267"/>
                </a:lnTo>
                <a:lnTo>
                  <a:pt x="174" y="267"/>
                </a:lnTo>
                <a:lnTo>
                  <a:pt x="157" y="265"/>
                </a:lnTo>
                <a:lnTo>
                  <a:pt x="139" y="264"/>
                </a:lnTo>
                <a:lnTo>
                  <a:pt x="122" y="261"/>
                </a:lnTo>
                <a:lnTo>
                  <a:pt x="106" y="257"/>
                </a:lnTo>
                <a:lnTo>
                  <a:pt x="91" y="251"/>
                </a:lnTo>
                <a:lnTo>
                  <a:pt x="77" y="244"/>
                </a:lnTo>
                <a:lnTo>
                  <a:pt x="63" y="236"/>
                </a:lnTo>
                <a:lnTo>
                  <a:pt x="52" y="227"/>
                </a:lnTo>
                <a:lnTo>
                  <a:pt x="40" y="218"/>
                </a:lnTo>
                <a:lnTo>
                  <a:pt x="31" y="208"/>
                </a:lnTo>
                <a:lnTo>
                  <a:pt x="21" y="197"/>
                </a:lnTo>
                <a:lnTo>
                  <a:pt x="14" y="185"/>
                </a:lnTo>
                <a:lnTo>
                  <a:pt x="8" y="173"/>
                </a:lnTo>
                <a:lnTo>
                  <a:pt x="4" y="160"/>
                </a:lnTo>
                <a:lnTo>
                  <a:pt x="1" y="147"/>
                </a:lnTo>
                <a:lnTo>
                  <a:pt x="0" y="133"/>
                </a:lnTo>
                <a:lnTo>
                  <a:pt x="0" y="133"/>
                </a:lnTo>
                <a:lnTo>
                  <a:pt x="1" y="119"/>
                </a:lnTo>
                <a:lnTo>
                  <a:pt x="4" y="107"/>
                </a:lnTo>
                <a:lnTo>
                  <a:pt x="8" y="94"/>
                </a:lnTo>
                <a:lnTo>
                  <a:pt x="14" y="81"/>
                </a:lnTo>
                <a:lnTo>
                  <a:pt x="21" y="70"/>
                </a:lnTo>
                <a:lnTo>
                  <a:pt x="31" y="59"/>
                </a:lnTo>
                <a:lnTo>
                  <a:pt x="40" y="49"/>
                </a:lnTo>
                <a:lnTo>
                  <a:pt x="52" y="39"/>
                </a:lnTo>
                <a:lnTo>
                  <a:pt x="63" y="31"/>
                </a:lnTo>
                <a:lnTo>
                  <a:pt x="77" y="23"/>
                </a:lnTo>
                <a:lnTo>
                  <a:pt x="91" y="16"/>
                </a:lnTo>
                <a:lnTo>
                  <a:pt x="106" y="10"/>
                </a:lnTo>
                <a:lnTo>
                  <a:pt x="122" y="6"/>
                </a:lnTo>
                <a:lnTo>
                  <a:pt x="139" y="3"/>
                </a:lnTo>
                <a:lnTo>
                  <a:pt x="157" y="2"/>
                </a:lnTo>
                <a:lnTo>
                  <a:pt x="174" y="0"/>
                </a:lnTo>
                <a:lnTo>
                  <a:pt x="174" y="0"/>
                </a:lnTo>
                <a:close/>
              </a:path>
            </a:pathLst>
          </a:custGeom>
          <a:solidFill>
            <a:srgbClr val="FF9100"/>
          </a:solidFill>
          <a:ln>
            <a:noFill/>
          </a:ln>
        </p:spPr>
        <p:txBody>
          <a:bodyPr vert="horz" wrap="square" lIns="36000" tIns="18000" rIns="36000" bIns="54000" numCol="1" anchor="ctr" anchorCtr="0" compatLnSpc="1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61</a:t>
            </a:r>
            <a:endParaRPr lang="zh-CN" altLang="en-US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664463" y="1541737"/>
            <a:ext cx="4276775" cy="4276775"/>
          </a:xfrm>
          <a:prstGeom prst="ellipse">
            <a:avLst/>
          </a:prstGeom>
          <a:noFill/>
          <a:ln w="6350">
            <a:solidFill>
              <a:srgbClr val="A2A0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195981" y="2757337"/>
            <a:ext cx="483478" cy="483480"/>
            <a:chOff x="5197261" y="4171609"/>
            <a:chExt cx="483478" cy="483480"/>
          </a:xfrm>
        </p:grpSpPr>
        <p:sp>
          <p:nvSpPr>
            <p:cNvPr id="7" name="Oval 494"/>
            <p:cNvSpPr>
              <a:spLocks noChangeArrowheads="1"/>
            </p:cNvSpPr>
            <p:nvPr/>
          </p:nvSpPr>
          <p:spPr bwMode="auto">
            <a:xfrm>
              <a:off x="5197261" y="4171609"/>
              <a:ext cx="313043" cy="313043"/>
            </a:xfrm>
            <a:prstGeom prst="ellipse">
              <a:avLst/>
            </a:prstGeom>
            <a:noFill/>
            <a:ln w="6350" cap="flat">
              <a:solidFill>
                <a:srgbClr val="C0C0C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Line 495"/>
            <p:cNvSpPr>
              <a:spLocks noChangeShapeType="1"/>
            </p:cNvSpPr>
            <p:nvPr/>
          </p:nvSpPr>
          <p:spPr bwMode="auto">
            <a:xfrm>
              <a:off x="5461609" y="4435957"/>
              <a:ext cx="48696" cy="48696"/>
            </a:xfrm>
            <a:prstGeom prst="line">
              <a:avLst/>
            </a:prstGeom>
            <a:noFill/>
            <a:ln w="6350" cap="flat">
              <a:solidFill>
                <a:srgbClr val="C0C0C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96"/>
            <p:cNvSpPr/>
            <p:nvPr/>
          </p:nvSpPr>
          <p:spPr bwMode="auto">
            <a:xfrm>
              <a:off x="5485956" y="4460306"/>
              <a:ext cx="194783" cy="194783"/>
            </a:xfrm>
            <a:custGeom>
              <a:avLst/>
              <a:gdLst>
                <a:gd name="T0" fmla="*/ 0 w 56"/>
                <a:gd name="T1" fmla="*/ 13 h 56"/>
                <a:gd name="T2" fmla="*/ 13 w 56"/>
                <a:gd name="T3" fmla="*/ 0 h 56"/>
                <a:gd name="T4" fmla="*/ 56 w 56"/>
                <a:gd name="T5" fmla="*/ 42 h 56"/>
                <a:gd name="T6" fmla="*/ 42 w 56"/>
                <a:gd name="T7" fmla="*/ 56 h 56"/>
                <a:gd name="T8" fmla="*/ 0 w 56"/>
                <a:gd name="T9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13"/>
                  </a:moveTo>
                  <a:lnTo>
                    <a:pt x="13" y="0"/>
                  </a:lnTo>
                  <a:lnTo>
                    <a:pt x="56" y="42"/>
                  </a:lnTo>
                  <a:lnTo>
                    <a:pt x="42" y="56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6350" cap="flat">
              <a:solidFill>
                <a:srgbClr val="C0C0C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" name="任意多边形 9"/>
          <p:cNvSpPr/>
          <p:nvPr userDrawn="1"/>
        </p:nvSpPr>
        <p:spPr>
          <a:xfrm>
            <a:off x="1128420" y="6060944"/>
            <a:ext cx="3362065" cy="223019"/>
          </a:xfrm>
          <a:custGeom>
            <a:avLst/>
            <a:gdLst/>
            <a:ahLst/>
            <a:cxnLst/>
            <a:rect l="l" t="t" r="r" b="b"/>
            <a:pathLst>
              <a:path w="3362065" h="223019">
                <a:moveTo>
                  <a:pt x="2343225" y="198909"/>
                </a:moveTo>
                <a:lnTo>
                  <a:pt x="2368339" y="198909"/>
                </a:lnTo>
                <a:lnTo>
                  <a:pt x="2368339" y="223019"/>
                </a:lnTo>
                <a:lnTo>
                  <a:pt x="2343225" y="223019"/>
                </a:lnTo>
                <a:close/>
                <a:moveTo>
                  <a:pt x="1358727" y="146670"/>
                </a:moveTo>
                <a:lnTo>
                  <a:pt x="1358727" y="206946"/>
                </a:lnTo>
                <a:lnTo>
                  <a:pt x="1486310" y="206946"/>
                </a:lnTo>
                <a:lnTo>
                  <a:pt x="1486310" y="146670"/>
                </a:lnTo>
                <a:close/>
                <a:moveTo>
                  <a:pt x="1346672" y="137629"/>
                </a:moveTo>
                <a:lnTo>
                  <a:pt x="1498365" y="137629"/>
                </a:lnTo>
                <a:lnTo>
                  <a:pt x="1498365" y="215987"/>
                </a:lnTo>
                <a:lnTo>
                  <a:pt x="1346672" y="215987"/>
                </a:lnTo>
                <a:close/>
                <a:moveTo>
                  <a:pt x="1099022" y="130597"/>
                </a:moveTo>
                <a:lnTo>
                  <a:pt x="1166329" y="130597"/>
                </a:lnTo>
                <a:lnTo>
                  <a:pt x="1166329" y="186854"/>
                </a:lnTo>
                <a:cubicBezTo>
                  <a:pt x="1170348" y="183505"/>
                  <a:pt x="1174868" y="179989"/>
                  <a:pt x="1179891" y="176306"/>
                </a:cubicBezTo>
                <a:cubicBezTo>
                  <a:pt x="1184914" y="172622"/>
                  <a:pt x="1189100" y="169441"/>
                  <a:pt x="1192449" y="166762"/>
                </a:cubicBezTo>
                <a:lnTo>
                  <a:pt x="1192449" y="178817"/>
                </a:lnTo>
                <a:lnTo>
                  <a:pt x="1147242" y="213978"/>
                </a:lnTo>
                <a:lnTo>
                  <a:pt x="1147242" y="201923"/>
                </a:lnTo>
                <a:lnTo>
                  <a:pt x="1155279" y="195895"/>
                </a:lnTo>
                <a:lnTo>
                  <a:pt x="1154274" y="195895"/>
                </a:lnTo>
                <a:lnTo>
                  <a:pt x="1154274" y="139638"/>
                </a:lnTo>
                <a:lnTo>
                  <a:pt x="1111077" y="139638"/>
                </a:lnTo>
                <a:cubicBezTo>
                  <a:pt x="1109737" y="151693"/>
                  <a:pt x="1108733" y="164418"/>
                  <a:pt x="1108063" y="177813"/>
                </a:cubicBezTo>
                <a:cubicBezTo>
                  <a:pt x="1107393" y="191207"/>
                  <a:pt x="1106389" y="203932"/>
                  <a:pt x="1105049" y="215987"/>
                </a:cubicBezTo>
                <a:lnTo>
                  <a:pt x="1092994" y="215987"/>
                </a:lnTo>
                <a:lnTo>
                  <a:pt x="1099022" y="135620"/>
                </a:lnTo>
                <a:close/>
                <a:moveTo>
                  <a:pt x="2881052" y="121556"/>
                </a:moveTo>
                <a:lnTo>
                  <a:pt x="2942332" y="121556"/>
                </a:lnTo>
                <a:lnTo>
                  <a:pt x="2942332" y="132606"/>
                </a:lnTo>
                <a:lnTo>
                  <a:pt x="2881052" y="132606"/>
                </a:lnTo>
                <a:close/>
                <a:moveTo>
                  <a:pt x="1057834" y="116533"/>
                </a:moveTo>
                <a:lnTo>
                  <a:pt x="1069889" y="116533"/>
                </a:lnTo>
                <a:lnTo>
                  <a:pt x="1069889" y="216992"/>
                </a:lnTo>
                <a:lnTo>
                  <a:pt x="1057834" y="216992"/>
                </a:lnTo>
                <a:close/>
                <a:moveTo>
                  <a:pt x="2050889" y="111510"/>
                </a:moveTo>
                <a:lnTo>
                  <a:pt x="2271899" y="111510"/>
                </a:lnTo>
                <a:lnTo>
                  <a:pt x="2271899" y="120551"/>
                </a:lnTo>
                <a:lnTo>
                  <a:pt x="2110160" y="120551"/>
                </a:lnTo>
                <a:cubicBezTo>
                  <a:pt x="2108821" y="125909"/>
                  <a:pt x="2106979" y="131434"/>
                  <a:pt x="2104635" y="137127"/>
                </a:cubicBezTo>
                <a:cubicBezTo>
                  <a:pt x="2102291" y="142820"/>
                  <a:pt x="2100449" y="148345"/>
                  <a:pt x="2099109" y="153703"/>
                </a:cubicBezTo>
                <a:lnTo>
                  <a:pt x="2252812" y="153703"/>
                </a:lnTo>
                <a:lnTo>
                  <a:pt x="2243770" y="215987"/>
                </a:lnTo>
                <a:lnTo>
                  <a:pt x="2094086" y="215987"/>
                </a:lnTo>
                <a:lnTo>
                  <a:pt x="2088059" y="206946"/>
                </a:lnTo>
                <a:lnTo>
                  <a:pt x="2232720" y="206946"/>
                </a:lnTo>
                <a:cubicBezTo>
                  <a:pt x="2234059" y="199579"/>
                  <a:pt x="2235231" y="192212"/>
                  <a:pt x="2236236" y="184845"/>
                </a:cubicBezTo>
                <a:cubicBezTo>
                  <a:pt x="2237240" y="177478"/>
                  <a:pt x="2238413" y="170111"/>
                  <a:pt x="2239752" y="162744"/>
                </a:cubicBezTo>
                <a:lnTo>
                  <a:pt x="2083036" y="162744"/>
                </a:lnTo>
                <a:lnTo>
                  <a:pt x="2098105" y="120551"/>
                </a:lnTo>
                <a:lnTo>
                  <a:pt x="2050889" y="120551"/>
                </a:lnTo>
                <a:close/>
                <a:moveTo>
                  <a:pt x="1093999" y="98450"/>
                </a:moveTo>
                <a:lnTo>
                  <a:pt x="1166329" y="98450"/>
                </a:lnTo>
                <a:lnTo>
                  <a:pt x="1166329" y="107491"/>
                </a:lnTo>
                <a:lnTo>
                  <a:pt x="1093999" y="107491"/>
                </a:lnTo>
                <a:close/>
                <a:moveTo>
                  <a:pt x="1345667" y="94432"/>
                </a:moveTo>
                <a:lnTo>
                  <a:pt x="1498365" y="94432"/>
                </a:lnTo>
                <a:lnTo>
                  <a:pt x="1498365" y="103473"/>
                </a:lnTo>
                <a:lnTo>
                  <a:pt x="1345667" y="103473"/>
                </a:lnTo>
                <a:close/>
                <a:moveTo>
                  <a:pt x="2343225" y="93427"/>
                </a:moveTo>
                <a:lnTo>
                  <a:pt x="2368339" y="93427"/>
                </a:lnTo>
                <a:lnTo>
                  <a:pt x="2368339" y="119547"/>
                </a:lnTo>
                <a:lnTo>
                  <a:pt x="2343225" y="119547"/>
                </a:lnTo>
                <a:close/>
                <a:moveTo>
                  <a:pt x="1633984" y="83381"/>
                </a:moveTo>
                <a:lnTo>
                  <a:pt x="1647044" y="83381"/>
                </a:lnTo>
                <a:lnTo>
                  <a:pt x="1566677" y="202928"/>
                </a:lnTo>
                <a:lnTo>
                  <a:pt x="1733439" y="202928"/>
                </a:lnTo>
                <a:cubicBezTo>
                  <a:pt x="1726072" y="192882"/>
                  <a:pt x="1718202" y="182501"/>
                  <a:pt x="1709831" y="171785"/>
                </a:cubicBezTo>
                <a:cubicBezTo>
                  <a:pt x="1701459" y="161070"/>
                  <a:pt x="1693590" y="150689"/>
                  <a:pt x="1686223" y="140643"/>
                </a:cubicBezTo>
                <a:lnTo>
                  <a:pt x="1700287" y="140643"/>
                </a:lnTo>
                <a:lnTo>
                  <a:pt x="1753531" y="211969"/>
                </a:lnTo>
                <a:lnTo>
                  <a:pt x="1547590" y="211969"/>
                </a:lnTo>
                <a:close/>
                <a:moveTo>
                  <a:pt x="614809" y="83381"/>
                </a:moveTo>
                <a:lnTo>
                  <a:pt x="627869" y="83381"/>
                </a:lnTo>
                <a:lnTo>
                  <a:pt x="547502" y="202928"/>
                </a:lnTo>
                <a:lnTo>
                  <a:pt x="714264" y="202928"/>
                </a:lnTo>
                <a:cubicBezTo>
                  <a:pt x="706897" y="192882"/>
                  <a:pt x="699027" y="182501"/>
                  <a:pt x="690656" y="171785"/>
                </a:cubicBezTo>
                <a:cubicBezTo>
                  <a:pt x="682284" y="161070"/>
                  <a:pt x="674415" y="150689"/>
                  <a:pt x="667048" y="140643"/>
                </a:cubicBezTo>
                <a:lnTo>
                  <a:pt x="681112" y="140643"/>
                </a:lnTo>
                <a:lnTo>
                  <a:pt x="734356" y="211969"/>
                </a:lnTo>
                <a:lnTo>
                  <a:pt x="528415" y="211969"/>
                </a:lnTo>
                <a:close/>
                <a:moveTo>
                  <a:pt x="1302470" y="82377"/>
                </a:moveTo>
                <a:lnTo>
                  <a:pt x="1314525" y="82377"/>
                </a:lnTo>
                <a:lnTo>
                  <a:pt x="1314525" y="215987"/>
                </a:lnTo>
                <a:lnTo>
                  <a:pt x="1302470" y="215987"/>
                </a:lnTo>
                <a:close/>
                <a:moveTo>
                  <a:pt x="1946412" y="72331"/>
                </a:moveTo>
                <a:lnTo>
                  <a:pt x="1959471" y="72331"/>
                </a:lnTo>
                <a:lnTo>
                  <a:pt x="1956458" y="105482"/>
                </a:lnTo>
                <a:cubicBezTo>
                  <a:pt x="1965834" y="122895"/>
                  <a:pt x="1976214" y="141313"/>
                  <a:pt x="1987600" y="160735"/>
                </a:cubicBezTo>
                <a:cubicBezTo>
                  <a:pt x="1998985" y="180157"/>
                  <a:pt x="2009366" y="198574"/>
                  <a:pt x="2018742" y="215987"/>
                </a:cubicBezTo>
                <a:lnTo>
                  <a:pt x="2005682" y="215987"/>
                </a:lnTo>
                <a:lnTo>
                  <a:pt x="1950430" y="117537"/>
                </a:lnTo>
                <a:cubicBezTo>
                  <a:pt x="1943063" y="134281"/>
                  <a:pt x="1935529" y="150689"/>
                  <a:pt x="1927827" y="166762"/>
                </a:cubicBezTo>
                <a:cubicBezTo>
                  <a:pt x="1920125" y="182836"/>
                  <a:pt x="1912591" y="199244"/>
                  <a:pt x="1905224" y="215987"/>
                </a:cubicBezTo>
                <a:lnTo>
                  <a:pt x="1893169" y="215987"/>
                </a:lnTo>
                <a:lnTo>
                  <a:pt x="1943398" y="103473"/>
                </a:lnTo>
                <a:cubicBezTo>
                  <a:pt x="1944068" y="98785"/>
                  <a:pt x="1944570" y="93595"/>
                  <a:pt x="1944905" y="87902"/>
                </a:cubicBezTo>
                <a:cubicBezTo>
                  <a:pt x="1945240" y="82209"/>
                  <a:pt x="1945742" y="77019"/>
                  <a:pt x="1946412" y="72331"/>
                </a:cubicBezTo>
                <a:close/>
                <a:moveTo>
                  <a:pt x="1846957" y="72331"/>
                </a:moveTo>
                <a:lnTo>
                  <a:pt x="1859012" y="72331"/>
                </a:lnTo>
                <a:lnTo>
                  <a:pt x="1857003" y="105482"/>
                </a:lnTo>
                <a:cubicBezTo>
                  <a:pt x="1865040" y="116868"/>
                  <a:pt x="1873244" y="128755"/>
                  <a:pt x="1881616" y="141145"/>
                </a:cubicBezTo>
                <a:cubicBezTo>
                  <a:pt x="1889987" y="153535"/>
                  <a:pt x="1898191" y="165423"/>
                  <a:pt x="1906228" y="176808"/>
                </a:cubicBezTo>
                <a:lnTo>
                  <a:pt x="1892164" y="176808"/>
                </a:lnTo>
                <a:lnTo>
                  <a:pt x="1850976" y="116533"/>
                </a:lnTo>
                <a:cubicBezTo>
                  <a:pt x="1843609" y="133276"/>
                  <a:pt x="1835907" y="149852"/>
                  <a:pt x="1827870" y="166260"/>
                </a:cubicBezTo>
                <a:cubicBezTo>
                  <a:pt x="1819833" y="182668"/>
                  <a:pt x="1812132" y="199244"/>
                  <a:pt x="1804765" y="215987"/>
                </a:cubicBezTo>
                <a:lnTo>
                  <a:pt x="1791705" y="215987"/>
                </a:lnTo>
                <a:lnTo>
                  <a:pt x="1842939" y="104478"/>
                </a:lnTo>
                <a:cubicBezTo>
                  <a:pt x="1843609" y="99120"/>
                  <a:pt x="1844278" y="93595"/>
                  <a:pt x="1844948" y="87902"/>
                </a:cubicBezTo>
                <a:cubicBezTo>
                  <a:pt x="1845618" y="82209"/>
                  <a:pt x="1846288" y="77019"/>
                  <a:pt x="1846957" y="72331"/>
                </a:cubicBezTo>
                <a:close/>
                <a:moveTo>
                  <a:pt x="1074912" y="65299"/>
                </a:moveTo>
                <a:lnTo>
                  <a:pt x="1087971" y="65299"/>
                </a:lnTo>
                <a:lnTo>
                  <a:pt x="1042765" y="140643"/>
                </a:lnTo>
                <a:lnTo>
                  <a:pt x="1029705" y="140643"/>
                </a:lnTo>
                <a:close/>
                <a:moveTo>
                  <a:pt x="1345667" y="55253"/>
                </a:moveTo>
                <a:lnTo>
                  <a:pt x="1498365" y="55253"/>
                </a:lnTo>
                <a:lnTo>
                  <a:pt x="1498365" y="64294"/>
                </a:lnTo>
                <a:lnTo>
                  <a:pt x="1345667" y="64294"/>
                </a:lnTo>
                <a:close/>
                <a:moveTo>
                  <a:pt x="364666" y="55253"/>
                </a:moveTo>
                <a:lnTo>
                  <a:pt x="377726" y="55253"/>
                </a:lnTo>
                <a:lnTo>
                  <a:pt x="421928" y="120551"/>
                </a:lnTo>
                <a:cubicBezTo>
                  <a:pt x="429295" y="112514"/>
                  <a:pt x="436829" y="103975"/>
                  <a:pt x="444532" y="94934"/>
                </a:cubicBezTo>
                <a:cubicBezTo>
                  <a:pt x="452233" y="85893"/>
                  <a:pt x="459768" y="77354"/>
                  <a:pt x="467135" y="69317"/>
                </a:cubicBezTo>
                <a:lnTo>
                  <a:pt x="481199" y="69317"/>
                </a:lnTo>
                <a:lnTo>
                  <a:pt x="428960" y="129592"/>
                </a:lnTo>
                <a:lnTo>
                  <a:pt x="481199" y="205941"/>
                </a:lnTo>
                <a:lnTo>
                  <a:pt x="467135" y="205941"/>
                </a:lnTo>
                <a:close/>
                <a:moveTo>
                  <a:pt x="3145855" y="35161"/>
                </a:moveTo>
                <a:cubicBezTo>
                  <a:pt x="3139827" y="35161"/>
                  <a:pt x="3134134" y="35496"/>
                  <a:pt x="3128777" y="36166"/>
                </a:cubicBezTo>
                <a:cubicBezTo>
                  <a:pt x="3124758" y="36835"/>
                  <a:pt x="3121075" y="37505"/>
                  <a:pt x="3117726" y="38175"/>
                </a:cubicBezTo>
                <a:lnTo>
                  <a:pt x="3117726" y="115528"/>
                </a:lnTo>
                <a:cubicBezTo>
                  <a:pt x="3124423" y="117537"/>
                  <a:pt x="3133130" y="118542"/>
                  <a:pt x="3143846" y="118542"/>
                </a:cubicBezTo>
                <a:cubicBezTo>
                  <a:pt x="3180011" y="118542"/>
                  <a:pt x="3198093" y="104143"/>
                  <a:pt x="3198093" y="75345"/>
                </a:cubicBezTo>
                <a:cubicBezTo>
                  <a:pt x="3198093" y="61280"/>
                  <a:pt x="3192736" y="50900"/>
                  <a:pt x="3182020" y="44202"/>
                </a:cubicBezTo>
                <a:cubicBezTo>
                  <a:pt x="3173313" y="38175"/>
                  <a:pt x="3161258" y="35161"/>
                  <a:pt x="3145855" y="35161"/>
                </a:cubicBezTo>
                <a:close/>
                <a:moveTo>
                  <a:pt x="3012505" y="35161"/>
                </a:moveTo>
                <a:cubicBezTo>
                  <a:pt x="3006477" y="35161"/>
                  <a:pt x="3000784" y="35496"/>
                  <a:pt x="2995427" y="36166"/>
                </a:cubicBezTo>
                <a:cubicBezTo>
                  <a:pt x="2991408" y="36835"/>
                  <a:pt x="2987725" y="37505"/>
                  <a:pt x="2984376" y="38175"/>
                </a:cubicBezTo>
                <a:lnTo>
                  <a:pt x="2984376" y="115528"/>
                </a:lnTo>
                <a:cubicBezTo>
                  <a:pt x="2991073" y="117537"/>
                  <a:pt x="2999780" y="118542"/>
                  <a:pt x="3010496" y="118542"/>
                </a:cubicBezTo>
                <a:cubicBezTo>
                  <a:pt x="3046661" y="118542"/>
                  <a:pt x="3064743" y="104143"/>
                  <a:pt x="3064743" y="75345"/>
                </a:cubicBezTo>
                <a:cubicBezTo>
                  <a:pt x="3064743" y="61280"/>
                  <a:pt x="3059386" y="50900"/>
                  <a:pt x="3048670" y="44202"/>
                </a:cubicBezTo>
                <a:cubicBezTo>
                  <a:pt x="3039963" y="38175"/>
                  <a:pt x="3027908" y="35161"/>
                  <a:pt x="3012505" y="35161"/>
                </a:cubicBezTo>
                <a:close/>
                <a:moveTo>
                  <a:pt x="2794434" y="35161"/>
                </a:moveTo>
                <a:cubicBezTo>
                  <a:pt x="2788407" y="35161"/>
                  <a:pt x="2782379" y="35496"/>
                  <a:pt x="2776352" y="36166"/>
                </a:cubicBezTo>
                <a:cubicBezTo>
                  <a:pt x="2771664" y="36835"/>
                  <a:pt x="2767980" y="37505"/>
                  <a:pt x="2765301" y="38175"/>
                </a:cubicBezTo>
                <a:lnTo>
                  <a:pt x="2765301" y="110505"/>
                </a:lnTo>
                <a:lnTo>
                  <a:pt x="2798453" y="110505"/>
                </a:lnTo>
                <a:cubicBezTo>
                  <a:pt x="2813187" y="110505"/>
                  <a:pt x="2824572" y="106822"/>
                  <a:pt x="2832609" y="99455"/>
                </a:cubicBezTo>
                <a:cubicBezTo>
                  <a:pt x="2841315" y="92757"/>
                  <a:pt x="2845668" y="84051"/>
                  <a:pt x="2845668" y="73335"/>
                </a:cubicBezTo>
                <a:cubicBezTo>
                  <a:pt x="2845668" y="59941"/>
                  <a:pt x="2840645" y="49895"/>
                  <a:pt x="2830600" y="43198"/>
                </a:cubicBezTo>
                <a:cubicBezTo>
                  <a:pt x="2821893" y="37840"/>
                  <a:pt x="2809838" y="35161"/>
                  <a:pt x="2794434" y="35161"/>
                </a:cubicBezTo>
                <a:close/>
                <a:moveTo>
                  <a:pt x="3220418" y="26120"/>
                </a:moveTo>
                <a:lnTo>
                  <a:pt x="3362065" y="26120"/>
                </a:lnTo>
                <a:lnTo>
                  <a:pt x="3362065" y="37170"/>
                </a:lnTo>
                <a:lnTo>
                  <a:pt x="3297771" y="37170"/>
                </a:lnTo>
                <a:lnTo>
                  <a:pt x="3297771" y="199914"/>
                </a:lnTo>
                <a:lnTo>
                  <a:pt x="3284711" y="199914"/>
                </a:lnTo>
                <a:lnTo>
                  <a:pt x="3284711" y="37170"/>
                </a:lnTo>
                <a:lnTo>
                  <a:pt x="3220418" y="37170"/>
                </a:lnTo>
                <a:close/>
                <a:moveTo>
                  <a:pt x="2572271" y="26120"/>
                </a:moveTo>
                <a:lnTo>
                  <a:pt x="2584326" y="26120"/>
                </a:lnTo>
                <a:lnTo>
                  <a:pt x="2584326" y="102469"/>
                </a:lnTo>
                <a:lnTo>
                  <a:pt x="2692822" y="102469"/>
                </a:lnTo>
                <a:lnTo>
                  <a:pt x="2692822" y="26120"/>
                </a:lnTo>
                <a:lnTo>
                  <a:pt x="2705882" y="26120"/>
                </a:lnTo>
                <a:lnTo>
                  <a:pt x="2705882" y="199914"/>
                </a:lnTo>
                <a:lnTo>
                  <a:pt x="2692822" y="199914"/>
                </a:lnTo>
                <a:lnTo>
                  <a:pt x="2692822" y="112514"/>
                </a:lnTo>
                <a:lnTo>
                  <a:pt x="2584326" y="112514"/>
                </a:lnTo>
                <a:lnTo>
                  <a:pt x="2584326" y="199914"/>
                </a:lnTo>
                <a:lnTo>
                  <a:pt x="2572271" y="199914"/>
                </a:lnTo>
                <a:close/>
                <a:moveTo>
                  <a:pt x="3145855" y="25115"/>
                </a:moveTo>
                <a:cubicBezTo>
                  <a:pt x="3168625" y="25115"/>
                  <a:pt x="3185369" y="30138"/>
                  <a:pt x="3196084" y="40184"/>
                </a:cubicBezTo>
                <a:cubicBezTo>
                  <a:pt x="3205460" y="48890"/>
                  <a:pt x="3210148" y="60276"/>
                  <a:pt x="3210148" y="74340"/>
                </a:cubicBezTo>
                <a:cubicBezTo>
                  <a:pt x="3210148" y="89074"/>
                  <a:pt x="3205795" y="100794"/>
                  <a:pt x="3197089" y="109501"/>
                </a:cubicBezTo>
                <a:cubicBezTo>
                  <a:pt x="3185034" y="122225"/>
                  <a:pt x="3166951" y="128588"/>
                  <a:pt x="3142841" y="128588"/>
                </a:cubicBezTo>
                <a:cubicBezTo>
                  <a:pt x="3136813" y="128588"/>
                  <a:pt x="3132460" y="128588"/>
                  <a:pt x="3129781" y="128588"/>
                </a:cubicBezTo>
                <a:cubicBezTo>
                  <a:pt x="3125093" y="127918"/>
                  <a:pt x="3121075" y="127248"/>
                  <a:pt x="3117726" y="126579"/>
                </a:cubicBezTo>
                <a:lnTo>
                  <a:pt x="3117726" y="199914"/>
                </a:lnTo>
                <a:lnTo>
                  <a:pt x="3105671" y="199914"/>
                </a:lnTo>
                <a:lnTo>
                  <a:pt x="3105671" y="28129"/>
                </a:lnTo>
                <a:cubicBezTo>
                  <a:pt x="3111699" y="27459"/>
                  <a:pt x="3117726" y="26789"/>
                  <a:pt x="3123754" y="26120"/>
                </a:cubicBezTo>
                <a:cubicBezTo>
                  <a:pt x="3131121" y="25450"/>
                  <a:pt x="3138488" y="25115"/>
                  <a:pt x="3145855" y="25115"/>
                </a:cubicBezTo>
                <a:close/>
                <a:moveTo>
                  <a:pt x="3012505" y="25115"/>
                </a:moveTo>
                <a:cubicBezTo>
                  <a:pt x="3035275" y="25115"/>
                  <a:pt x="3052019" y="30138"/>
                  <a:pt x="3062734" y="40184"/>
                </a:cubicBezTo>
                <a:cubicBezTo>
                  <a:pt x="3072110" y="48890"/>
                  <a:pt x="3076798" y="60276"/>
                  <a:pt x="3076798" y="74340"/>
                </a:cubicBezTo>
                <a:cubicBezTo>
                  <a:pt x="3076798" y="89074"/>
                  <a:pt x="3072445" y="100794"/>
                  <a:pt x="3063739" y="109501"/>
                </a:cubicBezTo>
                <a:cubicBezTo>
                  <a:pt x="3051684" y="122225"/>
                  <a:pt x="3033601" y="128588"/>
                  <a:pt x="3009491" y="128588"/>
                </a:cubicBezTo>
                <a:cubicBezTo>
                  <a:pt x="3003463" y="128588"/>
                  <a:pt x="2999110" y="128588"/>
                  <a:pt x="2996431" y="128588"/>
                </a:cubicBezTo>
                <a:cubicBezTo>
                  <a:pt x="2991743" y="127918"/>
                  <a:pt x="2987725" y="127248"/>
                  <a:pt x="2984376" y="126579"/>
                </a:cubicBezTo>
                <a:lnTo>
                  <a:pt x="2984376" y="199914"/>
                </a:lnTo>
                <a:lnTo>
                  <a:pt x="2972321" y="199914"/>
                </a:lnTo>
                <a:lnTo>
                  <a:pt x="2972321" y="28129"/>
                </a:lnTo>
                <a:cubicBezTo>
                  <a:pt x="2978349" y="27459"/>
                  <a:pt x="2984376" y="26789"/>
                  <a:pt x="2990404" y="26120"/>
                </a:cubicBezTo>
                <a:cubicBezTo>
                  <a:pt x="2997771" y="25450"/>
                  <a:pt x="3005138" y="25115"/>
                  <a:pt x="3012505" y="25115"/>
                </a:cubicBezTo>
                <a:close/>
                <a:moveTo>
                  <a:pt x="2795439" y="25115"/>
                </a:moveTo>
                <a:cubicBezTo>
                  <a:pt x="2818210" y="25115"/>
                  <a:pt x="2834953" y="30138"/>
                  <a:pt x="2845668" y="40184"/>
                </a:cubicBezTo>
                <a:cubicBezTo>
                  <a:pt x="2853705" y="48221"/>
                  <a:pt x="2857723" y="58267"/>
                  <a:pt x="2857723" y="70322"/>
                </a:cubicBezTo>
                <a:cubicBezTo>
                  <a:pt x="2857723" y="93762"/>
                  <a:pt x="2846003" y="108831"/>
                  <a:pt x="2822563" y="115528"/>
                </a:cubicBezTo>
                <a:lnTo>
                  <a:pt x="2822563" y="116533"/>
                </a:lnTo>
                <a:cubicBezTo>
                  <a:pt x="2835957" y="121221"/>
                  <a:pt x="2844999" y="132941"/>
                  <a:pt x="2849687" y="151693"/>
                </a:cubicBezTo>
                <a:cubicBezTo>
                  <a:pt x="2855714" y="177813"/>
                  <a:pt x="2860402" y="193886"/>
                  <a:pt x="2863751" y="199914"/>
                </a:cubicBezTo>
                <a:lnTo>
                  <a:pt x="2850691" y="199914"/>
                </a:lnTo>
                <a:cubicBezTo>
                  <a:pt x="2848012" y="195895"/>
                  <a:pt x="2843994" y="182166"/>
                  <a:pt x="2838636" y="158726"/>
                </a:cubicBezTo>
                <a:cubicBezTo>
                  <a:pt x="2833278" y="134615"/>
                  <a:pt x="2819884" y="121891"/>
                  <a:pt x="2798453" y="120551"/>
                </a:cubicBezTo>
                <a:lnTo>
                  <a:pt x="2765301" y="120551"/>
                </a:lnTo>
                <a:lnTo>
                  <a:pt x="2765301" y="199914"/>
                </a:lnTo>
                <a:lnTo>
                  <a:pt x="2753246" y="199914"/>
                </a:lnTo>
                <a:lnTo>
                  <a:pt x="2753246" y="29133"/>
                </a:lnTo>
                <a:cubicBezTo>
                  <a:pt x="2765971" y="26455"/>
                  <a:pt x="2780035" y="25115"/>
                  <a:pt x="2795439" y="25115"/>
                </a:cubicBezTo>
                <a:close/>
                <a:moveTo>
                  <a:pt x="2085045" y="25115"/>
                </a:moveTo>
                <a:lnTo>
                  <a:pt x="2085045" y="67308"/>
                </a:lnTo>
                <a:lnTo>
                  <a:pt x="2239752" y="67308"/>
                </a:lnTo>
                <a:lnTo>
                  <a:pt x="2239752" y="25115"/>
                </a:lnTo>
                <a:close/>
                <a:moveTo>
                  <a:pt x="1591792" y="19088"/>
                </a:moveTo>
                <a:lnTo>
                  <a:pt x="1604851" y="19088"/>
                </a:lnTo>
                <a:lnTo>
                  <a:pt x="1553617" y="112514"/>
                </a:lnTo>
                <a:lnTo>
                  <a:pt x="1540558" y="112514"/>
                </a:lnTo>
                <a:close/>
                <a:moveTo>
                  <a:pt x="572617" y="19088"/>
                </a:moveTo>
                <a:lnTo>
                  <a:pt x="585676" y="19088"/>
                </a:lnTo>
                <a:lnTo>
                  <a:pt x="534442" y="112514"/>
                </a:lnTo>
                <a:lnTo>
                  <a:pt x="521382" y="112514"/>
                </a:lnTo>
                <a:close/>
                <a:moveTo>
                  <a:pt x="1696269" y="18083"/>
                </a:moveTo>
                <a:lnTo>
                  <a:pt x="1709329" y="18083"/>
                </a:lnTo>
                <a:lnTo>
                  <a:pt x="1758553" y="113519"/>
                </a:lnTo>
                <a:lnTo>
                  <a:pt x="1745494" y="113519"/>
                </a:lnTo>
                <a:close/>
                <a:moveTo>
                  <a:pt x="793626" y="18083"/>
                </a:moveTo>
                <a:lnTo>
                  <a:pt x="985503" y="18083"/>
                </a:lnTo>
                <a:lnTo>
                  <a:pt x="985503" y="26120"/>
                </a:lnTo>
                <a:lnTo>
                  <a:pt x="904131" y="83381"/>
                </a:lnTo>
                <a:lnTo>
                  <a:pt x="904131" y="114524"/>
                </a:lnTo>
                <a:lnTo>
                  <a:pt x="1001576" y="114524"/>
                </a:lnTo>
                <a:lnTo>
                  <a:pt x="1001576" y="124570"/>
                </a:lnTo>
                <a:lnTo>
                  <a:pt x="904131" y="124570"/>
                </a:lnTo>
                <a:lnTo>
                  <a:pt x="904131" y="215987"/>
                </a:lnTo>
                <a:lnTo>
                  <a:pt x="836824" y="215987"/>
                </a:lnTo>
                <a:lnTo>
                  <a:pt x="829792" y="206946"/>
                </a:lnTo>
                <a:lnTo>
                  <a:pt x="892076" y="206946"/>
                </a:lnTo>
                <a:lnTo>
                  <a:pt x="892076" y="124570"/>
                </a:lnTo>
                <a:lnTo>
                  <a:pt x="775544" y="124570"/>
                </a:lnTo>
                <a:lnTo>
                  <a:pt x="775544" y="114524"/>
                </a:lnTo>
                <a:lnTo>
                  <a:pt x="892076" y="114524"/>
                </a:lnTo>
                <a:lnTo>
                  <a:pt x="892076" y="78358"/>
                </a:lnTo>
                <a:lnTo>
                  <a:pt x="966416" y="27124"/>
                </a:lnTo>
                <a:lnTo>
                  <a:pt x="793626" y="27124"/>
                </a:lnTo>
                <a:close/>
                <a:moveTo>
                  <a:pt x="677094" y="18083"/>
                </a:moveTo>
                <a:lnTo>
                  <a:pt x="690154" y="18083"/>
                </a:lnTo>
                <a:lnTo>
                  <a:pt x="739378" y="113519"/>
                </a:lnTo>
                <a:lnTo>
                  <a:pt x="726319" y="113519"/>
                </a:lnTo>
                <a:close/>
                <a:moveTo>
                  <a:pt x="2072990" y="16074"/>
                </a:moveTo>
                <a:lnTo>
                  <a:pt x="2251807" y="16074"/>
                </a:lnTo>
                <a:lnTo>
                  <a:pt x="2251807" y="76349"/>
                </a:lnTo>
                <a:lnTo>
                  <a:pt x="2072990" y="76349"/>
                </a:lnTo>
                <a:close/>
                <a:moveTo>
                  <a:pt x="1193453" y="7032"/>
                </a:moveTo>
                <a:lnTo>
                  <a:pt x="1204504" y="7032"/>
                </a:lnTo>
                <a:lnTo>
                  <a:pt x="1203499" y="19088"/>
                </a:lnTo>
                <a:lnTo>
                  <a:pt x="1259756" y="19088"/>
                </a:lnTo>
                <a:lnTo>
                  <a:pt x="1259756" y="27124"/>
                </a:lnTo>
                <a:lnTo>
                  <a:pt x="1249710" y="27124"/>
                </a:lnTo>
                <a:lnTo>
                  <a:pt x="1249710" y="82377"/>
                </a:lnTo>
                <a:lnTo>
                  <a:pt x="1223591" y="148680"/>
                </a:lnTo>
                <a:cubicBezTo>
                  <a:pt x="1228279" y="158726"/>
                  <a:pt x="1233302" y="169943"/>
                  <a:pt x="1238660" y="182333"/>
                </a:cubicBezTo>
                <a:cubicBezTo>
                  <a:pt x="1244017" y="194723"/>
                  <a:pt x="1249040" y="205941"/>
                  <a:pt x="1253729" y="215987"/>
                </a:cubicBezTo>
                <a:lnTo>
                  <a:pt x="1241673" y="215987"/>
                </a:lnTo>
                <a:lnTo>
                  <a:pt x="1217563" y="164753"/>
                </a:lnTo>
                <a:cubicBezTo>
                  <a:pt x="1214215" y="173460"/>
                  <a:pt x="1210531" y="181999"/>
                  <a:pt x="1206513" y="190370"/>
                </a:cubicBezTo>
                <a:cubicBezTo>
                  <a:pt x="1202494" y="198742"/>
                  <a:pt x="1198811" y="207281"/>
                  <a:pt x="1195462" y="215987"/>
                </a:cubicBezTo>
                <a:lnTo>
                  <a:pt x="1183407" y="215987"/>
                </a:lnTo>
                <a:lnTo>
                  <a:pt x="1211536" y="149684"/>
                </a:lnTo>
                <a:cubicBezTo>
                  <a:pt x="1207517" y="140308"/>
                  <a:pt x="1203164" y="130430"/>
                  <a:pt x="1198476" y="120049"/>
                </a:cubicBezTo>
                <a:cubicBezTo>
                  <a:pt x="1193788" y="109668"/>
                  <a:pt x="1189770" y="99790"/>
                  <a:pt x="1186421" y="90413"/>
                </a:cubicBezTo>
                <a:lnTo>
                  <a:pt x="1198476" y="90413"/>
                </a:lnTo>
                <a:lnTo>
                  <a:pt x="1217563" y="135620"/>
                </a:lnTo>
                <a:cubicBezTo>
                  <a:pt x="1220912" y="126244"/>
                  <a:pt x="1224261" y="117203"/>
                  <a:pt x="1227609" y="108496"/>
                </a:cubicBezTo>
                <a:cubicBezTo>
                  <a:pt x="1230958" y="99790"/>
                  <a:pt x="1234306" y="90748"/>
                  <a:pt x="1237655" y="81372"/>
                </a:cubicBezTo>
                <a:lnTo>
                  <a:pt x="1237655" y="27124"/>
                </a:lnTo>
                <a:lnTo>
                  <a:pt x="1203499" y="27124"/>
                </a:lnTo>
                <a:cubicBezTo>
                  <a:pt x="1202159" y="36500"/>
                  <a:pt x="1200988" y="45542"/>
                  <a:pt x="1199983" y="54248"/>
                </a:cubicBezTo>
                <a:cubicBezTo>
                  <a:pt x="1198978" y="62955"/>
                  <a:pt x="1197806" y="71996"/>
                  <a:pt x="1196467" y="81372"/>
                </a:cubicBezTo>
                <a:lnTo>
                  <a:pt x="1185416" y="81372"/>
                </a:lnTo>
                <a:close/>
                <a:moveTo>
                  <a:pt x="1128155" y="7032"/>
                </a:moveTo>
                <a:lnTo>
                  <a:pt x="1140210" y="7032"/>
                </a:lnTo>
                <a:lnTo>
                  <a:pt x="1140210" y="70322"/>
                </a:lnTo>
                <a:lnTo>
                  <a:pt x="1162311" y="70322"/>
                </a:lnTo>
                <a:lnTo>
                  <a:pt x="1162311" y="19088"/>
                </a:lnTo>
                <a:lnTo>
                  <a:pt x="1173361" y="19088"/>
                </a:lnTo>
                <a:lnTo>
                  <a:pt x="1173361" y="79363"/>
                </a:lnTo>
                <a:lnTo>
                  <a:pt x="1093999" y="79363"/>
                </a:lnTo>
                <a:lnTo>
                  <a:pt x="1093999" y="19088"/>
                </a:lnTo>
                <a:lnTo>
                  <a:pt x="1106054" y="19088"/>
                </a:lnTo>
                <a:lnTo>
                  <a:pt x="1106054" y="70322"/>
                </a:lnTo>
                <a:lnTo>
                  <a:pt x="1128155" y="70322"/>
                </a:lnTo>
                <a:close/>
                <a:moveTo>
                  <a:pt x="1072902" y="7032"/>
                </a:moveTo>
                <a:lnTo>
                  <a:pt x="1085962" y="7032"/>
                </a:lnTo>
                <a:lnTo>
                  <a:pt x="1042765" y="78358"/>
                </a:lnTo>
                <a:lnTo>
                  <a:pt x="1029705" y="78358"/>
                </a:lnTo>
                <a:close/>
                <a:moveTo>
                  <a:pt x="1311511" y="6028"/>
                </a:moveTo>
                <a:lnTo>
                  <a:pt x="1323566" y="6028"/>
                </a:lnTo>
                <a:lnTo>
                  <a:pt x="1288405" y="106487"/>
                </a:lnTo>
                <a:lnTo>
                  <a:pt x="1276350" y="106487"/>
                </a:lnTo>
                <a:close/>
                <a:moveTo>
                  <a:pt x="369689" y="6028"/>
                </a:moveTo>
                <a:lnTo>
                  <a:pt x="382749" y="6028"/>
                </a:lnTo>
                <a:lnTo>
                  <a:pt x="391790" y="30138"/>
                </a:lnTo>
                <a:lnTo>
                  <a:pt x="481199" y="30138"/>
                </a:lnTo>
                <a:lnTo>
                  <a:pt x="481199" y="39179"/>
                </a:lnTo>
                <a:lnTo>
                  <a:pt x="373708" y="39179"/>
                </a:lnTo>
                <a:cubicBezTo>
                  <a:pt x="366341" y="47216"/>
                  <a:pt x="359141" y="55755"/>
                  <a:pt x="352109" y="64796"/>
                </a:cubicBezTo>
                <a:cubicBezTo>
                  <a:pt x="345077" y="73838"/>
                  <a:pt x="338212" y="82042"/>
                  <a:pt x="331515" y="89409"/>
                </a:cubicBezTo>
                <a:lnTo>
                  <a:pt x="331515" y="198909"/>
                </a:lnTo>
                <a:cubicBezTo>
                  <a:pt x="340891" y="194891"/>
                  <a:pt x="350602" y="190872"/>
                  <a:pt x="360648" y="186854"/>
                </a:cubicBezTo>
                <a:cubicBezTo>
                  <a:pt x="370694" y="182836"/>
                  <a:pt x="380405" y="178817"/>
                  <a:pt x="389781" y="174799"/>
                </a:cubicBezTo>
                <a:lnTo>
                  <a:pt x="389781" y="184845"/>
                </a:lnTo>
                <a:lnTo>
                  <a:pt x="300373" y="221010"/>
                </a:lnTo>
                <a:lnTo>
                  <a:pt x="300373" y="210964"/>
                </a:lnTo>
                <a:lnTo>
                  <a:pt x="319460" y="203932"/>
                </a:lnTo>
                <a:lnTo>
                  <a:pt x="318455" y="203932"/>
                </a:lnTo>
                <a:lnTo>
                  <a:pt x="318455" y="106487"/>
                </a:lnTo>
                <a:cubicBezTo>
                  <a:pt x="311088" y="115863"/>
                  <a:pt x="302717" y="125909"/>
                  <a:pt x="293341" y="136625"/>
                </a:cubicBezTo>
                <a:cubicBezTo>
                  <a:pt x="283965" y="147340"/>
                  <a:pt x="275593" y="157386"/>
                  <a:pt x="268226" y="166762"/>
                </a:cubicBezTo>
                <a:lnTo>
                  <a:pt x="268226" y="147675"/>
                </a:lnTo>
                <a:lnTo>
                  <a:pt x="358639" y="39179"/>
                </a:lnTo>
                <a:lnTo>
                  <a:pt x="262199" y="39179"/>
                </a:lnTo>
                <a:lnTo>
                  <a:pt x="262199" y="30138"/>
                </a:lnTo>
                <a:lnTo>
                  <a:pt x="378731" y="30138"/>
                </a:lnTo>
                <a:cubicBezTo>
                  <a:pt x="377391" y="26789"/>
                  <a:pt x="375884" y="22771"/>
                  <a:pt x="374210" y="18083"/>
                </a:cubicBezTo>
                <a:cubicBezTo>
                  <a:pt x="372536" y="13395"/>
                  <a:pt x="371029" y="9377"/>
                  <a:pt x="369689" y="6028"/>
                </a:cubicBezTo>
                <a:close/>
                <a:moveTo>
                  <a:pt x="1411970" y="4019"/>
                </a:moveTo>
                <a:lnTo>
                  <a:pt x="1425030" y="4019"/>
                </a:lnTo>
                <a:lnTo>
                  <a:pt x="1433066" y="20092"/>
                </a:lnTo>
                <a:lnTo>
                  <a:pt x="1507406" y="20092"/>
                </a:lnTo>
                <a:lnTo>
                  <a:pt x="1507406" y="29133"/>
                </a:lnTo>
                <a:lnTo>
                  <a:pt x="1336626" y="29133"/>
                </a:lnTo>
                <a:lnTo>
                  <a:pt x="1336626" y="20092"/>
                </a:lnTo>
                <a:lnTo>
                  <a:pt x="1420007" y="20092"/>
                </a:lnTo>
                <a:cubicBezTo>
                  <a:pt x="1418667" y="18753"/>
                  <a:pt x="1417160" y="16074"/>
                  <a:pt x="1415486" y="12055"/>
                </a:cubicBezTo>
                <a:cubicBezTo>
                  <a:pt x="1413812" y="8037"/>
                  <a:pt x="1412640" y="5358"/>
                  <a:pt x="1411970" y="4019"/>
                </a:cubicBezTo>
                <a:close/>
                <a:moveTo>
                  <a:pt x="81372" y="2010"/>
                </a:moveTo>
                <a:lnTo>
                  <a:pt x="94432" y="2010"/>
                </a:lnTo>
                <a:lnTo>
                  <a:pt x="79363" y="26120"/>
                </a:lnTo>
                <a:lnTo>
                  <a:pt x="223019" y="26120"/>
                </a:lnTo>
                <a:lnTo>
                  <a:pt x="223019" y="35161"/>
                </a:lnTo>
                <a:lnTo>
                  <a:pt x="74340" y="35161"/>
                </a:lnTo>
                <a:cubicBezTo>
                  <a:pt x="69652" y="43867"/>
                  <a:pt x="64629" y="52909"/>
                  <a:pt x="59271" y="62285"/>
                </a:cubicBezTo>
                <a:cubicBezTo>
                  <a:pt x="53913" y="71661"/>
                  <a:pt x="48890" y="80702"/>
                  <a:pt x="44202" y="89409"/>
                </a:cubicBezTo>
                <a:lnTo>
                  <a:pt x="112515" y="89409"/>
                </a:lnTo>
                <a:lnTo>
                  <a:pt x="112515" y="56257"/>
                </a:lnTo>
                <a:lnTo>
                  <a:pt x="124570" y="56257"/>
                </a:lnTo>
                <a:lnTo>
                  <a:pt x="124570" y="89409"/>
                </a:lnTo>
                <a:lnTo>
                  <a:pt x="208955" y="89409"/>
                </a:lnTo>
                <a:lnTo>
                  <a:pt x="207951" y="204937"/>
                </a:lnTo>
                <a:lnTo>
                  <a:pt x="173794" y="204937"/>
                </a:lnTo>
                <a:lnTo>
                  <a:pt x="168771" y="195895"/>
                </a:lnTo>
                <a:lnTo>
                  <a:pt x="196900" y="195895"/>
                </a:lnTo>
                <a:lnTo>
                  <a:pt x="196900" y="98450"/>
                </a:lnTo>
                <a:lnTo>
                  <a:pt x="124570" y="98450"/>
                </a:lnTo>
                <a:lnTo>
                  <a:pt x="124570" y="216992"/>
                </a:lnTo>
                <a:lnTo>
                  <a:pt x="112515" y="216992"/>
                </a:lnTo>
                <a:lnTo>
                  <a:pt x="112515" y="98450"/>
                </a:lnTo>
                <a:lnTo>
                  <a:pt x="46212" y="98450"/>
                </a:lnTo>
                <a:lnTo>
                  <a:pt x="46212" y="206946"/>
                </a:lnTo>
                <a:lnTo>
                  <a:pt x="34156" y="206946"/>
                </a:lnTo>
                <a:lnTo>
                  <a:pt x="34156" y="106487"/>
                </a:lnTo>
                <a:cubicBezTo>
                  <a:pt x="30808" y="113184"/>
                  <a:pt x="27292" y="119881"/>
                  <a:pt x="23608" y="126579"/>
                </a:cubicBezTo>
                <a:cubicBezTo>
                  <a:pt x="19925" y="133276"/>
                  <a:pt x="16409" y="139973"/>
                  <a:pt x="13060" y="146670"/>
                </a:cubicBezTo>
                <a:lnTo>
                  <a:pt x="0" y="146670"/>
                </a:lnTo>
                <a:lnTo>
                  <a:pt x="61281" y="35161"/>
                </a:lnTo>
                <a:lnTo>
                  <a:pt x="5023" y="35161"/>
                </a:lnTo>
                <a:lnTo>
                  <a:pt x="5023" y="26120"/>
                </a:lnTo>
                <a:lnTo>
                  <a:pt x="67308" y="26120"/>
                </a:lnTo>
                <a:cubicBezTo>
                  <a:pt x="69317" y="22771"/>
                  <a:pt x="71661" y="18753"/>
                  <a:pt x="74340" y="14065"/>
                </a:cubicBezTo>
                <a:cubicBezTo>
                  <a:pt x="77019" y="9377"/>
                  <a:pt x="79363" y="5358"/>
                  <a:pt x="81372" y="2010"/>
                </a:cubicBezTo>
                <a:close/>
                <a:moveTo>
                  <a:pt x="1905224" y="0"/>
                </a:moveTo>
                <a:lnTo>
                  <a:pt x="2013719" y="67308"/>
                </a:lnTo>
                <a:lnTo>
                  <a:pt x="2013719" y="79363"/>
                </a:lnTo>
                <a:lnTo>
                  <a:pt x="1905224" y="13060"/>
                </a:lnTo>
                <a:lnTo>
                  <a:pt x="1797732" y="77354"/>
                </a:lnTo>
                <a:lnTo>
                  <a:pt x="1797732" y="6529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/>
        </p:nvSpPr>
        <p:spPr>
          <a:xfrm>
            <a:off x="1162665" y="2505184"/>
            <a:ext cx="3287315" cy="2503289"/>
          </a:xfrm>
          <a:custGeom>
            <a:avLst/>
            <a:gdLst/>
            <a:ahLst/>
            <a:cxnLst/>
            <a:rect l="l" t="t" r="r" b="b"/>
            <a:pathLst>
              <a:path w="3287315" h="2503289">
                <a:moveTo>
                  <a:pt x="946695" y="2070645"/>
                </a:moveTo>
                <a:lnTo>
                  <a:pt x="946695" y="2134269"/>
                </a:lnTo>
                <a:lnTo>
                  <a:pt x="1252091" y="2134269"/>
                </a:lnTo>
                <a:lnTo>
                  <a:pt x="1252091" y="2070645"/>
                </a:lnTo>
                <a:close/>
                <a:moveTo>
                  <a:pt x="946695" y="1867049"/>
                </a:moveTo>
                <a:lnTo>
                  <a:pt x="946695" y="1930673"/>
                </a:lnTo>
                <a:lnTo>
                  <a:pt x="1252091" y="1930673"/>
                </a:lnTo>
                <a:lnTo>
                  <a:pt x="1252091" y="1867049"/>
                </a:lnTo>
                <a:close/>
                <a:moveTo>
                  <a:pt x="692199" y="1714351"/>
                </a:moveTo>
                <a:lnTo>
                  <a:pt x="1506587" y="1714351"/>
                </a:lnTo>
                <a:lnTo>
                  <a:pt x="1506587" y="2293330"/>
                </a:lnTo>
                <a:cubicBezTo>
                  <a:pt x="1510828" y="2433302"/>
                  <a:pt x="1445083" y="2501168"/>
                  <a:pt x="1309352" y="2496926"/>
                </a:cubicBezTo>
                <a:lnTo>
                  <a:pt x="1137567" y="2496926"/>
                </a:lnTo>
                <a:lnTo>
                  <a:pt x="1137567" y="2344229"/>
                </a:lnTo>
                <a:lnTo>
                  <a:pt x="1194829" y="2344229"/>
                </a:lnTo>
                <a:cubicBezTo>
                  <a:pt x="1237245" y="2348470"/>
                  <a:pt x="1256332" y="2327262"/>
                  <a:pt x="1252091" y="2280605"/>
                </a:cubicBezTo>
                <a:lnTo>
                  <a:pt x="1252091" y="2274242"/>
                </a:lnTo>
                <a:lnTo>
                  <a:pt x="946695" y="2274242"/>
                </a:lnTo>
                <a:lnTo>
                  <a:pt x="946695" y="2503289"/>
                </a:lnTo>
                <a:lnTo>
                  <a:pt x="692199" y="2503289"/>
                </a:lnTo>
                <a:close/>
                <a:moveTo>
                  <a:pt x="68684" y="1129010"/>
                </a:moveTo>
                <a:lnTo>
                  <a:pt x="208657" y="1129010"/>
                </a:lnTo>
                <a:cubicBezTo>
                  <a:pt x="221381" y="1252016"/>
                  <a:pt x="238348" y="1355936"/>
                  <a:pt x="259556" y="1440768"/>
                </a:cubicBezTo>
                <a:lnTo>
                  <a:pt x="119583" y="1440768"/>
                </a:lnTo>
                <a:cubicBezTo>
                  <a:pt x="94133" y="1355936"/>
                  <a:pt x="77167" y="1252016"/>
                  <a:pt x="68684" y="1129010"/>
                </a:cubicBezTo>
                <a:close/>
                <a:moveTo>
                  <a:pt x="1786532" y="1071748"/>
                </a:moveTo>
                <a:lnTo>
                  <a:pt x="2028304" y="1071748"/>
                </a:lnTo>
                <a:cubicBezTo>
                  <a:pt x="2079203" y="1169305"/>
                  <a:pt x="2115257" y="1275345"/>
                  <a:pt x="2136465" y="1389868"/>
                </a:cubicBezTo>
                <a:lnTo>
                  <a:pt x="1881968" y="1389868"/>
                </a:lnTo>
                <a:cubicBezTo>
                  <a:pt x="1865002" y="1288070"/>
                  <a:pt x="1833190" y="1182030"/>
                  <a:pt x="1786532" y="1071748"/>
                </a:cubicBezTo>
                <a:close/>
                <a:moveTo>
                  <a:pt x="259556" y="1039936"/>
                </a:moveTo>
                <a:lnTo>
                  <a:pt x="469515" y="1039936"/>
                </a:lnTo>
                <a:lnTo>
                  <a:pt x="469515" y="1421680"/>
                </a:lnTo>
                <a:cubicBezTo>
                  <a:pt x="490723" y="1328365"/>
                  <a:pt x="505569" y="1230808"/>
                  <a:pt x="514052" y="1129010"/>
                </a:cubicBezTo>
                <a:lnTo>
                  <a:pt x="654025" y="1129010"/>
                </a:lnTo>
                <a:cubicBezTo>
                  <a:pt x="645541" y="1281708"/>
                  <a:pt x="628575" y="1385627"/>
                  <a:pt x="603126" y="1440768"/>
                </a:cubicBezTo>
                <a:lnTo>
                  <a:pt x="469515" y="1440768"/>
                </a:lnTo>
                <a:lnTo>
                  <a:pt x="469515" y="1491667"/>
                </a:lnTo>
                <a:lnTo>
                  <a:pt x="622213" y="1491667"/>
                </a:lnTo>
                <a:lnTo>
                  <a:pt x="622213" y="1663452"/>
                </a:lnTo>
                <a:lnTo>
                  <a:pt x="475877" y="1663452"/>
                </a:lnTo>
                <a:cubicBezTo>
                  <a:pt x="509810" y="1761009"/>
                  <a:pt x="560710" y="1856445"/>
                  <a:pt x="628575" y="1949760"/>
                </a:cubicBezTo>
                <a:lnTo>
                  <a:pt x="628575" y="2185169"/>
                </a:lnTo>
                <a:cubicBezTo>
                  <a:pt x="564951" y="2121545"/>
                  <a:pt x="511931" y="2060041"/>
                  <a:pt x="469515" y="2000659"/>
                </a:cubicBezTo>
                <a:lnTo>
                  <a:pt x="469515" y="2503289"/>
                </a:lnTo>
                <a:lnTo>
                  <a:pt x="259556" y="2503289"/>
                </a:lnTo>
                <a:lnTo>
                  <a:pt x="259556" y="2070645"/>
                </a:lnTo>
                <a:cubicBezTo>
                  <a:pt x="212898" y="2163961"/>
                  <a:pt x="151395" y="2253034"/>
                  <a:pt x="75046" y="2337866"/>
                </a:cubicBezTo>
                <a:lnTo>
                  <a:pt x="75046" y="2102457"/>
                </a:lnTo>
                <a:cubicBezTo>
                  <a:pt x="142912" y="1979451"/>
                  <a:pt x="198053" y="1833116"/>
                  <a:pt x="240469" y="1663452"/>
                </a:cubicBezTo>
                <a:lnTo>
                  <a:pt x="94133" y="1663452"/>
                </a:lnTo>
                <a:lnTo>
                  <a:pt x="94133" y="1491667"/>
                </a:lnTo>
                <a:lnTo>
                  <a:pt x="259556" y="1491667"/>
                </a:lnTo>
                <a:lnTo>
                  <a:pt x="259556" y="1440768"/>
                </a:lnTo>
                <a:close/>
                <a:moveTo>
                  <a:pt x="2550021" y="1033574"/>
                </a:moveTo>
                <a:lnTo>
                  <a:pt x="2810879" y="1033574"/>
                </a:lnTo>
                <a:lnTo>
                  <a:pt x="2810879" y="1186272"/>
                </a:lnTo>
                <a:lnTo>
                  <a:pt x="3109912" y="1186272"/>
                </a:lnTo>
                <a:lnTo>
                  <a:pt x="3109912" y="1370781"/>
                </a:lnTo>
                <a:lnTo>
                  <a:pt x="2810879" y="1370781"/>
                </a:lnTo>
                <a:lnTo>
                  <a:pt x="2810879" y="1568016"/>
                </a:lnTo>
                <a:lnTo>
                  <a:pt x="3154449" y="1568016"/>
                </a:lnTo>
                <a:lnTo>
                  <a:pt x="3154449" y="1746163"/>
                </a:lnTo>
                <a:lnTo>
                  <a:pt x="2919040" y="1746163"/>
                </a:lnTo>
                <a:lnTo>
                  <a:pt x="2919040" y="2000659"/>
                </a:lnTo>
                <a:cubicBezTo>
                  <a:pt x="2914798" y="2047317"/>
                  <a:pt x="2931765" y="2068525"/>
                  <a:pt x="2969939" y="2064283"/>
                </a:cubicBezTo>
                <a:lnTo>
                  <a:pt x="2982664" y="2064283"/>
                </a:lnTo>
                <a:cubicBezTo>
                  <a:pt x="3012355" y="2064283"/>
                  <a:pt x="3027201" y="2045196"/>
                  <a:pt x="3027201" y="2007021"/>
                </a:cubicBezTo>
                <a:lnTo>
                  <a:pt x="3027201" y="1975209"/>
                </a:lnTo>
                <a:lnTo>
                  <a:pt x="3186261" y="1975209"/>
                </a:lnTo>
                <a:lnTo>
                  <a:pt x="3186261" y="2045196"/>
                </a:lnTo>
                <a:cubicBezTo>
                  <a:pt x="3186261" y="2172444"/>
                  <a:pt x="3128999" y="2236068"/>
                  <a:pt x="3014476" y="2236068"/>
                </a:cubicBezTo>
                <a:lnTo>
                  <a:pt x="2868141" y="2236068"/>
                </a:lnTo>
                <a:cubicBezTo>
                  <a:pt x="2736651" y="2240310"/>
                  <a:pt x="2673027" y="2170323"/>
                  <a:pt x="2677269" y="2026109"/>
                </a:cubicBezTo>
                <a:lnTo>
                  <a:pt x="2677269" y="1746163"/>
                </a:lnTo>
                <a:lnTo>
                  <a:pt x="2600920" y="1746163"/>
                </a:lnTo>
                <a:cubicBezTo>
                  <a:pt x="2600920" y="2009142"/>
                  <a:pt x="2456705" y="2180927"/>
                  <a:pt x="2168277" y="2261518"/>
                </a:cubicBezTo>
                <a:cubicBezTo>
                  <a:pt x="2202209" y="2286967"/>
                  <a:pt x="2244625" y="2299692"/>
                  <a:pt x="2295525" y="2299692"/>
                </a:cubicBezTo>
                <a:lnTo>
                  <a:pt x="3198986" y="2299692"/>
                </a:lnTo>
                <a:lnTo>
                  <a:pt x="3198986" y="2477839"/>
                </a:lnTo>
                <a:lnTo>
                  <a:pt x="2263713" y="2477839"/>
                </a:lnTo>
                <a:cubicBezTo>
                  <a:pt x="2149189" y="2477839"/>
                  <a:pt x="2064357" y="2443906"/>
                  <a:pt x="2009216" y="2376041"/>
                </a:cubicBezTo>
                <a:cubicBezTo>
                  <a:pt x="1941351" y="2452389"/>
                  <a:pt x="1841673" y="2494805"/>
                  <a:pt x="1710183" y="2503289"/>
                </a:cubicBezTo>
                <a:lnTo>
                  <a:pt x="1710183" y="2350591"/>
                </a:lnTo>
                <a:cubicBezTo>
                  <a:pt x="1795015" y="2329383"/>
                  <a:pt x="1835311" y="2274242"/>
                  <a:pt x="1831069" y="2185169"/>
                </a:cubicBezTo>
                <a:lnTo>
                  <a:pt x="1831069" y="1676177"/>
                </a:lnTo>
                <a:lnTo>
                  <a:pt x="1710183" y="1676177"/>
                </a:lnTo>
                <a:lnTo>
                  <a:pt x="1710183" y="1498029"/>
                </a:lnTo>
                <a:lnTo>
                  <a:pt x="2098290" y="1498029"/>
                </a:lnTo>
                <a:lnTo>
                  <a:pt x="2098290" y="2102457"/>
                </a:lnTo>
                <a:cubicBezTo>
                  <a:pt x="2102532" y="2170323"/>
                  <a:pt x="2123740" y="2223343"/>
                  <a:pt x="2161914" y="2261518"/>
                </a:cubicBezTo>
                <a:lnTo>
                  <a:pt x="2161914" y="2115182"/>
                </a:lnTo>
                <a:cubicBezTo>
                  <a:pt x="2289162" y="2030350"/>
                  <a:pt x="2354907" y="1907344"/>
                  <a:pt x="2359149" y="1746163"/>
                </a:cubicBezTo>
                <a:lnTo>
                  <a:pt x="2155552" y="1746163"/>
                </a:lnTo>
                <a:lnTo>
                  <a:pt x="2155552" y="1568016"/>
                </a:lnTo>
                <a:lnTo>
                  <a:pt x="2550021" y="1568016"/>
                </a:lnTo>
                <a:lnTo>
                  <a:pt x="2550021" y="1370781"/>
                </a:lnTo>
                <a:lnTo>
                  <a:pt x="2403685" y="1370781"/>
                </a:lnTo>
                <a:cubicBezTo>
                  <a:pt x="2357028" y="1438647"/>
                  <a:pt x="2274317" y="1489546"/>
                  <a:pt x="2155552" y="1523479"/>
                </a:cubicBezTo>
                <a:lnTo>
                  <a:pt x="2155552" y="1396231"/>
                </a:lnTo>
                <a:cubicBezTo>
                  <a:pt x="2231901" y="1302916"/>
                  <a:pt x="2272196" y="1194755"/>
                  <a:pt x="2276437" y="1071748"/>
                </a:cubicBezTo>
                <a:lnTo>
                  <a:pt x="2492759" y="1071748"/>
                </a:lnTo>
                <a:cubicBezTo>
                  <a:pt x="2492759" y="1114164"/>
                  <a:pt x="2488517" y="1152339"/>
                  <a:pt x="2480034" y="1186272"/>
                </a:cubicBezTo>
                <a:lnTo>
                  <a:pt x="2550021" y="1186272"/>
                </a:lnTo>
                <a:close/>
                <a:moveTo>
                  <a:pt x="972145" y="1033574"/>
                </a:moveTo>
                <a:lnTo>
                  <a:pt x="1220279" y="1033574"/>
                </a:lnTo>
                <a:lnTo>
                  <a:pt x="1220279" y="1103560"/>
                </a:lnTo>
                <a:lnTo>
                  <a:pt x="1538399" y="1103560"/>
                </a:lnTo>
                <a:lnTo>
                  <a:pt x="1538399" y="1249896"/>
                </a:lnTo>
                <a:lnTo>
                  <a:pt x="1220279" y="1249896"/>
                </a:lnTo>
                <a:lnTo>
                  <a:pt x="1220279" y="1307157"/>
                </a:lnTo>
                <a:lnTo>
                  <a:pt x="1506587" y="1307157"/>
                </a:lnTo>
                <a:lnTo>
                  <a:pt x="1506587" y="1453492"/>
                </a:lnTo>
                <a:lnTo>
                  <a:pt x="1220279" y="1453492"/>
                </a:lnTo>
                <a:lnTo>
                  <a:pt x="1220279" y="1517117"/>
                </a:lnTo>
                <a:lnTo>
                  <a:pt x="1563848" y="1517117"/>
                </a:lnTo>
                <a:lnTo>
                  <a:pt x="1563848" y="1663452"/>
                </a:lnTo>
                <a:lnTo>
                  <a:pt x="654025" y="1663452"/>
                </a:lnTo>
                <a:lnTo>
                  <a:pt x="654025" y="1517117"/>
                </a:lnTo>
                <a:lnTo>
                  <a:pt x="972145" y="1517117"/>
                </a:lnTo>
                <a:lnTo>
                  <a:pt x="972145" y="1453492"/>
                </a:lnTo>
                <a:lnTo>
                  <a:pt x="698562" y="1453492"/>
                </a:lnTo>
                <a:lnTo>
                  <a:pt x="698562" y="1307157"/>
                </a:lnTo>
                <a:lnTo>
                  <a:pt x="972145" y="1307157"/>
                </a:lnTo>
                <a:lnTo>
                  <a:pt x="972145" y="1249896"/>
                </a:lnTo>
                <a:lnTo>
                  <a:pt x="679474" y="1249896"/>
                </a:lnTo>
                <a:lnTo>
                  <a:pt x="679474" y="1103560"/>
                </a:lnTo>
                <a:lnTo>
                  <a:pt x="972145" y="1103560"/>
                </a:lnTo>
                <a:close/>
                <a:moveTo>
                  <a:pt x="1319510" y="507504"/>
                </a:moveTo>
                <a:lnTo>
                  <a:pt x="1457027" y="507504"/>
                </a:lnTo>
                <a:cubicBezTo>
                  <a:pt x="1478855" y="572988"/>
                  <a:pt x="1522511" y="619918"/>
                  <a:pt x="1587996" y="648295"/>
                </a:cubicBezTo>
                <a:lnTo>
                  <a:pt x="1587996" y="720328"/>
                </a:lnTo>
                <a:cubicBezTo>
                  <a:pt x="1446113" y="698500"/>
                  <a:pt x="1356617" y="627558"/>
                  <a:pt x="1319510" y="507504"/>
                </a:cubicBezTo>
                <a:close/>
                <a:moveTo>
                  <a:pt x="972442" y="507504"/>
                </a:moveTo>
                <a:lnTo>
                  <a:pt x="1109960" y="507504"/>
                </a:lnTo>
                <a:cubicBezTo>
                  <a:pt x="1072852" y="627558"/>
                  <a:pt x="983357" y="698500"/>
                  <a:pt x="841474" y="720328"/>
                </a:cubicBezTo>
                <a:lnTo>
                  <a:pt x="841474" y="648295"/>
                </a:lnTo>
                <a:cubicBezTo>
                  <a:pt x="906958" y="619918"/>
                  <a:pt x="950614" y="572988"/>
                  <a:pt x="972442" y="507504"/>
                </a:cubicBezTo>
                <a:close/>
                <a:moveTo>
                  <a:pt x="3159621" y="409277"/>
                </a:moveTo>
                <a:lnTo>
                  <a:pt x="3287315" y="409277"/>
                </a:lnTo>
                <a:cubicBezTo>
                  <a:pt x="3248025" y="579536"/>
                  <a:pt x="3124695" y="691951"/>
                  <a:pt x="2917328" y="746522"/>
                </a:cubicBezTo>
                <a:lnTo>
                  <a:pt x="2917328" y="664666"/>
                </a:lnTo>
                <a:cubicBezTo>
                  <a:pt x="3039566" y="603547"/>
                  <a:pt x="3120330" y="518418"/>
                  <a:pt x="3159621" y="409277"/>
                </a:cubicBezTo>
                <a:close/>
                <a:moveTo>
                  <a:pt x="3146524" y="206276"/>
                </a:moveTo>
                <a:lnTo>
                  <a:pt x="3277493" y="206276"/>
                </a:lnTo>
                <a:cubicBezTo>
                  <a:pt x="3227288" y="350341"/>
                  <a:pt x="3114873" y="446385"/>
                  <a:pt x="2940248" y="494407"/>
                </a:cubicBezTo>
                <a:lnTo>
                  <a:pt x="2940248" y="409277"/>
                </a:lnTo>
                <a:cubicBezTo>
                  <a:pt x="3034109" y="361255"/>
                  <a:pt x="3102868" y="293588"/>
                  <a:pt x="3146524" y="206276"/>
                </a:cubicBezTo>
                <a:close/>
                <a:moveTo>
                  <a:pt x="1980902" y="206276"/>
                </a:moveTo>
                <a:cubicBezTo>
                  <a:pt x="1978719" y="208458"/>
                  <a:pt x="1975445" y="210641"/>
                  <a:pt x="1971079" y="212824"/>
                </a:cubicBezTo>
                <a:cubicBezTo>
                  <a:pt x="1962348" y="219372"/>
                  <a:pt x="1955799" y="223738"/>
                  <a:pt x="1951434" y="225921"/>
                </a:cubicBezTo>
                <a:lnTo>
                  <a:pt x="2000547" y="225921"/>
                </a:lnTo>
                <a:cubicBezTo>
                  <a:pt x="2020192" y="243383"/>
                  <a:pt x="2039838" y="257572"/>
                  <a:pt x="2059483" y="268486"/>
                </a:cubicBezTo>
                <a:cubicBezTo>
                  <a:pt x="2083494" y="251023"/>
                  <a:pt x="2105322" y="230286"/>
                  <a:pt x="2124968" y="206276"/>
                </a:cubicBezTo>
                <a:close/>
                <a:moveTo>
                  <a:pt x="2704504" y="114597"/>
                </a:moveTo>
                <a:lnTo>
                  <a:pt x="2704504" y="301228"/>
                </a:lnTo>
                <a:lnTo>
                  <a:pt x="2766714" y="301228"/>
                </a:lnTo>
                <a:lnTo>
                  <a:pt x="2766714" y="114597"/>
                </a:lnTo>
                <a:close/>
                <a:moveTo>
                  <a:pt x="1921966" y="114597"/>
                </a:moveTo>
                <a:lnTo>
                  <a:pt x="2036564" y="114597"/>
                </a:lnTo>
                <a:cubicBezTo>
                  <a:pt x="2034381" y="121146"/>
                  <a:pt x="2031106" y="127694"/>
                  <a:pt x="2026741" y="134243"/>
                </a:cubicBezTo>
                <a:lnTo>
                  <a:pt x="2259211" y="134243"/>
                </a:lnTo>
                <a:lnTo>
                  <a:pt x="2259211" y="206276"/>
                </a:lnTo>
                <a:cubicBezTo>
                  <a:pt x="2230834" y="252115"/>
                  <a:pt x="2197000" y="289222"/>
                  <a:pt x="2157710" y="317599"/>
                </a:cubicBezTo>
                <a:cubicBezTo>
                  <a:pt x="2190452" y="326330"/>
                  <a:pt x="2227560" y="333970"/>
                  <a:pt x="2269033" y="340518"/>
                </a:cubicBezTo>
                <a:lnTo>
                  <a:pt x="2269033" y="409277"/>
                </a:lnTo>
                <a:cubicBezTo>
                  <a:pt x="2186086" y="402729"/>
                  <a:pt x="2116236" y="388540"/>
                  <a:pt x="2059483" y="366712"/>
                </a:cubicBezTo>
                <a:cubicBezTo>
                  <a:pt x="2033289" y="377626"/>
                  <a:pt x="2003821" y="386358"/>
                  <a:pt x="1971079" y="392906"/>
                </a:cubicBezTo>
                <a:cubicBezTo>
                  <a:pt x="2056209" y="395089"/>
                  <a:pt x="2135881" y="406003"/>
                  <a:pt x="2210097" y="425648"/>
                </a:cubicBezTo>
                <a:lnTo>
                  <a:pt x="2210097" y="514052"/>
                </a:lnTo>
                <a:cubicBezTo>
                  <a:pt x="2120602" y="487858"/>
                  <a:pt x="2020192" y="470396"/>
                  <a:pt x="1908869" y="461665"/>
                </a:cubicBezTo>
                <a:lnTo>
                  <a:pt x="1908869" y="406003"/>
                </a:lnTo>
                <a:cubicBezTo>
                  <a:pt x="1902321" y="408186"/>
                  <a:pt x="1891407" y="409277"/>
                  <a:pt x="1876127" y="409277"/>
                </a:cubicBezTo>
                <a:cubicBezTo>
                  <a:pt x="1860847" y="411460"/>
                  <a:pt x="1848842" y="412551"/>
                  <a:pt x="1840110" y="412551"/>
                </a:cubicBezTo>
                <a:lnTo>
                  <a:pt x="1840110" y="343793"/>
                </a:lnTo>
                <a:cubicBezTo>
                  <a:pt x="1888132" y="337244"/>
                  <a:pt x="1928514" y="328513"/>
                  <a:pt x="1961256" y="317599"/>
                </a:cubicBezTo>
                <a:cubicBezTo>
                  <a:pt x="1935063" y="297954"/>
                  <a:pt x="1909960" y="276126"/>
                  <a:pt x="1885949" y="252115"/>
                </a:cubicBezTo>
                <a:cubicBezTo>
                  <a:pt x="1872853" y="256480"/>
                  <a:pt x="1857573" y="258663"/>
                  <a:pt x="1840110" y="258663"/>
                </a:cubicBezTo>
                <a:lnTo>
                  <a:pt x="1840110" y="199727"/>
                </a:lnTo>
                <a:cubicBezTo>
                  <a:pt x="1877218" y="186630"/>
                  <a:pt x="1904503" y="158254"/>
                  <a:pt x="1921966" y="114597"/>
                </a:cubicBezTo>
                <a:close/>
                <a:moveTo>
                  <a:pt x="1827014" y="98226"/>
                </a:moveTo>
                <a:lnTo>
                  <a:pt x="1827014" y="645021"/>
                </a:lnTo>
                <a:lnTo>
                  <a:pt x="2233017" y="645021"/>
                </a:lnTo>
                <a:lnTo>
                  <a:pt x="2235561" y="644814"/>
                </a:lnTo>
                <a:lnTo>
                  <a:pt x="2155254" y="622101"/>
                </a:lnTo>
                <a:cubicBezTo>
                  <a:pt x="2070124" y="600819"/>
                  <a:pt x="1972716" y="584448"/>
                  <a:pt x="1863030" y="572988"/>
                </a:cubicBezTo>
                <a:lnTo>
                  <a:pt x="1863030" y="491133"/>
                </a:lnTo>
                <a:cubicBezTo>
                  <a:pt x="1987450" y="497681"/>
                  <a:pt x="2111871" y="515143"/>
                  <a:pt x="2236291" y="543520"/>
                </a:cubicBezTo>
                <a:lnTo>
                  <a:pt x="2236291" y="644755"/>
                </a:lnTo>
                <a:lnTo>
                  <a:pt x="2255732" y="643179"/>
                </a:lnTo>
                <a:cubicBezTo>
                  <a:pt x="2274968" y="637859"/>
                  <a:pt x="2283767" y="622101"/>
                  <a:pt x="2282130" y="595908"/>
                </a:cubicBezTo>
                <a:lnTo>
                  <a:pt x="2282130" y="98226"/>
                </a:lnTo>
                <a:close/>
                <a:moveTo>
                  <a:pt x="2524422" y="22919"/>
                </a:moveTo>
                <a:lnTo>
                  <a:pt x="2950071" y="22919"/>
                </a:lnTo>
                <a:lnTo>
                  <a:pt x="2950071" y="114597"/>
                </a:lnTo>
                <a:lnTo>
                  <a:pt x="2894409" y="114597"/>
                </a:lnTo>
                <a:lnTo>
                  <a:pt x="2894409" y="301228"/>
                </a:lnTo>
                <a:lnTo>
                  <a:pt x="2956619" y="301228"/>
                </a:lnTo>
                <a:lnTo>
                  <a:pt x="2956619" y="392906"/>
                </a:lnTo>
                <a:lnTo>
                  <a:pt x="2894409" y="392906"/>
                </a:lnTo>
                <a:lnTo>
                  <a:pt x="2894409" y="749796"/>
                </a:lnTo>
                <a:lnTo>
                  <a:pt x="2766714" y="749796"/>
                </a:lnTo>
                <a:lnTo>
                  <a:pt x="2766714" y="392906"/>
                </a:lnTo>
                <a:lnTo>
                  <a:pt x="2704504" y="392906"/>
                </a:lnTo>
                <a:cubicBezTo>
                  <a:pt x="2711053" y="560983"/>
                  <a:pt x="2646660" y="679946"/>
                  <a:pt x="2511325" y="749796"/>
                </a:cubicBezTo>
                <a:lnTo>
                  <a:pt x="2511325" y="661392"/>
                </a:lnTo>
                <a:cubicBezTo>
                  <a:pt x="2554981" y="600273"/>
                  <a:pt x="2575719" y="514052"/>
                  <a:pt x="2573536" y="402729"/>
                </a:cubicBezTo>
                <a:lnTo>
                  <a:pt x="2573536" y="392906"/>
                </a:lnTo>
                <a:lnTo>
                  <a:pt x="2511325" y="392906"/>
                </a:lnTo>
                <a:lnTo>
                  <a:pt x="2511325" y="301228"/>
                </a:lnTo>
                <a:lnTo>
                  <a:pt x="2573536" y="301228"/>
                </a:lnTo>
                <a:lnTo>
                  <a:pt x="2573536" y="114597"/>
                </a:lnTo>
                <a:lnTo>
                  <a:pt x="2524422" y="114597"/>
                </a:lnTo>
                <a:close/>
                <a:moveTo>
                  <a:pt x="1696045" y="9822"/>
                </a:moveTo>
                <a:lnTo>
                  <a:pt x="2409825" y="9822"/>
                </a:lnTo>
                <a:lnTo>
                  <a:pt x="2409825" y="595908"/>
                </a:lnTo>
                <a:cubicBezTo>
                  <a:pt x="2414190" y="689769"/>
                  <a:pt x="2371625" y="734516"/>
                  <a:pt x="2282130" y="730151"/>
                </a:cubicBezTo>
                <a:lnTo>
                  <a:pt x="1696045" y="730151"/>
                </a:lnTo>
                <a:close/>
                <a:moveTo>
                  <a:pt x="3120330" y="6548"/>
                </a:moveTo>
                <a:lnTo>
                  <a:pt x="3261121" y="6548"/>
                </a:lnTo>
                <a:cubicBezTo>
                  <a:pt x="3213099" y="139700"/>
                  <a:pt x="3105050" y="227012"/>
                  <a:pt x="2936974" y="268486"/>
                </a:cubicBezTo>
                <a:lnTo>
                  <a:pt x="2936974" y="186630"/>
                </a:lnTo>
                <a:cubicBezTo>
                  <a:pt x="3019920" y="153888"/>
                  <a:pt x="3081039" y="93861"/>
                  <a:pt x="3120330" y="6548"/>
                </a:cubicBezTo>
                <a:close/>
                <a:moveTo>
                  <a:pt x="1571625" y="0"/>
                </a:moveTo>
                <a:lnTo>
                  <a:pt x="1571625" y="101501"/>
                </a:lnTo>
                <a:cubicBezTo>
                  <a:pt x="1490860" y="121146"/>
                  <a:pt x="1413371" y="129877"/>
                  <a:pt x="1339155" y="127694"/>
                </a:cubicBezTo>
                <a:lnTo>
                  <a:pt x="1299864" y="127694"/>
                </a:lnTo>
                <a:cubicBezTo>
                  <a:pt x="1243111" y="162619"/>
                  <a:pt x="1185267" y="189904"/>
                  <a:pt x="1126331" y="209550"/>
                </a:cubicBezTo>
                <a:cubicBezTo>
                  <a:pt x="1193998" y="209550"/>
                  <a:pt x="1248568" y="207367"/>
                  <a:pt x="1290042" y="203001"/>
                </a:cubicBezTo>
                <a:cubicBezTo>
                  <a:pt x="1309687" y="192087"/>
                  <a:pt x="1329332" y="180082"/>
                  <a:pt x="1348978" y="166985"/>
                </a:cubicBezTo>
                <a:lnTo>
                  <a:pt x="1558528" y="166985"/>
                </a:lnTo>
                <a:cubicBezTo>
                  <a:pt x="1431924" y="260846"/>
                  <a:pt x="1290042" y="335061"/>
                  <a:pt x="1132879" y="389632"/>
                </a:cubicBezTo>
                <a:cubicBezTo>
                  <a:pt x="1231106" y="389632"/>
                  <a:pt x="1324967" y="386358"/>
                  <a:pt x="1414462" y="379809"/>
                </a:cubicBezTo>
                <a:cubicBezTo>
                  <a:pt x="1407914" y="355798"/>
                  <a:pt x="1398091" y="329604"/>
                  <a:pt x="1384994" y="301228"/>
                </a:cubicBezTo>
                <a:lnTo>
                  <a:pt x="1502866" y="301228"/>
                </a:lnTo>
                <a:cubicBezTo>
                  <a:pt x="1537791" y="373261"/>
                  <a:pt x="1560711" y="439836"/>
                  <a:pt x="1571625" y="500955"/>
                </a:cubicBezTo>
                <a:lnTo>
                  <a:pt x="1443930" y="500955"/>
                </a:lnTo>
                <a:cubicBezTo>
                  <a:pt x="1443930" y="496590"/>
                  <a:pt x="1443930" y="491133"/>
                  <a:pt x="1443930" y="484584"/>
                </a:cubicBezTo>
                <a:cubicBezTo>
                  <a:pt x="1441747" y="478036"/>
                  <a:pt x="1440656" y="473670"/>
                  <a:pt x="1440656" y="471487"/>
                </a:cubicBezTo>
                <a:cubicBezTo>
                  <a:pt x="1425376" y="471487"/>
                  <a:pt x="1401365" y="472579"/>
                  <a:pt x="1368623" y="474761"/>
                </a:cubicBezTo>
                <a:cubicBezTo>
                  <a:pt x="1335881" y="474761"/>
                  <a:pt x="1310778" y="475853"/>
                  <a:pt x="1293316" y="478036"/>
                </a:cubicBezTo>
                <a:lnTo>
                  <a:pt x="1293316" y="631924"/>
                </a:lnTo>
                <a:cubicBezTo>
                  <a:pt x="1293316" y="708322"/>
                  <a:pt x="1255117" y="745430"/>
                  <a:pt x="1178718" y="743247"/>
                </a:cubicBezTo>
                <a:lnTo>
                  <a:pt x="1087040" y="743247"/>
                </a:lnTo>
                <a:lnTo>
                  <a:pt x="1087040" y="654844"/>
                </a:lnTo>
                <a:lnTo>
                  <a:pt x="1116508" y="654844"/>
                </a:lnTo>
                <a:cubicBezTo>
                  <a:pt x="1138336" y="654844"/>
                  <a:pt x="1149250" y="643929"/>
                  <a:pt x="1149250" y="622101"/>
                </a:cubicBezTo>
                <a:lnTo>
                  <a:pt x="1149250" y="481310"/>
                </a:lnTo>
                <a:cubicBezTo>
                  <a:pt x="1131788" y="481310"/>
                  <a:pt x="1105594" y="481310"/>
                  <a:pt x="1070669" y="481310"/>
                </a:cubicBezTo>
                <a:cubicBezTo>
                  <a:pt x="994271" y="483493"/>
                  <a:pt x="932061" y="483493"/>
                  <a:pt x="884039" y="481310"/>
                </a:cubicBezTo>
                <a:lnTo>
                  <a:pt x="884039" y="386358"/>
                </a:lnTo>
                <a:cubicBezTo>
                  <a:pt x="960437" y="362347"/>
                  <a:pt x="1037927" y="331787"/>
                  <a:pt x="1116508" y="294679"/>
                </a:cubicBezTo>
                <a:cubicBezTo>
                  <a:pt x="1053207" y="296862"/>
                  <a:pt x="982265" y="297954"/>
                  <a:pt x="903684" y="297954"/>
                </a:cubicBezTo>
                <a:lnTo>
                  <a:pt x="903684" y="209550"/>
                </a:lnTo>
                <a:cubicBezTo>
                  <a:pt x="966986" y="187722"/>
                  <a:pt x="1029196" y="160436"/>
                  <a:pt x="1090314" y="127694"/>
                </a:cubicBezTo>
                <a:lnTo>
                  <a:pt x="867668" y="127694"/>
                </a:lnTo>
                <a:lnTo>
                  <a:pt x="867668" y="26193"/>
                </a:lnTo>
                <a:lnTo>
                  <a:pt x="1316235" y="26193"/>
                </a:lnTo>
                <a:cubicBezTo>
                  <a:pt x="1405731" y="26193"/>
                  <a:pt x="1490860" y="17462"/>
                  <a:pt x="1571625" y="0"/>
                </a:cubicBezTo>
                <a:close/>
                <a:moveTo>
                  <a:pt x="127694" y="0"/>
                </a:moveTo>
                <a:lnTo>
                  <a:pt x="278308" y="0"/>
                </a:lnTo>
                <a:cubicBezTo>
                  <a:pt x="280491" y="32742"/>
                  <a:pt x="285948" y="58936"/>
                  <a:pt x="294679" y="78581"/>
                </a:cubicBezTo>
                <a:lnTo>
                  <a:pt x="458390" y="78581"/>
                </a:lnTo>
                <a:cubicBezTo>
                  <a:pt x="467121" y="61118"/>
                  <a:pt x="472578" y="34925"/>
                  <a:pt x="474761" y="0"/>
                </a:cubicBezTo>
                <a:lnTo>
                  <a:pt x="625375" y="0"/>
                </a:lnTo>
                <a:cubicBezTo>
                  <a:pt x="621010" y="28376"/>
                  <a:pt x="615553" y="54570"/>
                  <a:pt x="609004" y="78581"/>
                </a:cubicBezTo>
                <a:lnTo>
                  <a:pt x="710505" y="78581"/>
                </a:lnTo>
                <a:lnTo>
                  <a:pt x="710505" y="173533"/>
                </a:lnTo>
                <a:lnTo>
                  <a:pt x="458390" y="173533"/>
                </a:lnTo>
                <a:lnTo>
                  <a:pt x="458390" y="327422"/>
                </a:lnTo>
                <a:lnTo>
                  <a:pt x="746521" y="327422"/>
                </a:lnTo>
                <a:lnTo>
                  <a:pt x="746521" y="425648"/>
                </a:lnTo>
                <a:lnTo>
                  <a:pt x="471487" y="425648"/>
                </a:lnTo>
                <a:cubicBezTo>
                  <a:pt x="502046" y="526058"/>
                  <a:pt x="595907" y="602456"/>
                  <a:pt x="753070" y="654844"/>
                </a:cubicBezTo>
                <a:lnTo>
                  <a:pt x="753070" y="743247"/>
                </a:lnTo>
                <a:cubicBezTo>
                  <a:pt x="571896" y="701774"/>
                  <a:pt x="448568" y="636290"/>
                  <a:pt x="383083" y="546794"/>
                </a:cubicBezTo>
                <a:cubicBezTo>
                  <a:pt x="313233" y="636290"/>
                  <a:pt x="185539" y="701774"/>
                  <a:pt x="0" y="743247"/>
                </a:cubicBezTo>
                <a:lnTo>
                  <a:pt x="0" y="654844"/>
                </a:lnTo>
                <a:cubicBezTo>
                  <a:pt x="170259" y="598090"/>
                  <a:pt x="266303" y="521692"/>
                  <a:pt x="288131" y="425648"/>
                </a:cubicBezTo>
                <a:lnTo>
                  <a:pt x="6548" y="425648"/>
                </a:lnTo>
                <a:lnTo>
                  <a:pt x="6548" y="327422"/>
                </a:lnTo>
                <a:lnTo>
                  <a:pt x="297953" y="327422"/>
                </a:lnTo>
                <a:lnTo>
                  <a:pt x="297953" y="173533"/>
                </a:lnTo>
                <a:lnTo>
                  <a:pt x="42564" y="173533"/>
                </a:lnTo>
                <a:lnTo>
                  <a:pt x="42564" y="78581"/>
                </a:lnTo>
                <a:lnTo>
                  <a:pt x="144065" y="78581"/>
                </a:lnTo>
                <a:cubicBezTo>
                  <a:pt x="137517" y="54570"/>
                  <a:pt x="132060" y="28376"/>
                  <a:pt x="127694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152400" dist="203200" dir="8100000" sx="103000" sy="103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grpSp>
        <p:nvGrpSpPr>
          <p:cNvPr id="4" name="组合 3"/>
          <p:cNvGrpSpPr/>
          <p:nvPr userDrawn="1"/>
        </p:nvGrpSpPr>
        <p:grpSpPr>
          <a:xfrm>
            <a:off x="3651745" y="1681572"/>
            <a:ext cx="483478" cy="483480"/>
            <a:chOff x="5197261" y="4171609"/>
            <a:chExt cx="483478" cy="483480"/>
          </a:xfrm>
        </p:grpSpPr>
        <p:sp>
          <p:nvSpPr>
            <p:cNvPr id="5" name="Oval 494"/>
            <p:cNvSpPr>
              <a:spLocks noChangeArrowheads="1"/>
            </p:cNvSpPr>
            <p:nvPr/>
          </p:nvSpPr>
          <p:spPr bwMode="auto">
            <a:xfrm>
              <a:off x="5197261" y="4171609"/>
              <a:ext cx="313043" cy="313043"/>
            </a:xfrm>
            <a:prstGeom prst="ellipse">
              <a:avLst/>
            </a:prstGeom>
            <a:noFill/>
            <a:ln w="6350" cap="flat">
              <a:solidFill>
                <a:srgbClr val="C0C0C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Line 495"/>
            <p:cNvSpPr>
              <a:spLocks noChangeShapeType="1"/>
            </p:cNvSpPr>
            <p:nvPr/>
          </p:nvSpPr>
          <p:spPr bwMode="auto">
            <a:xfrm>
              <a:off x="5461609" y="4435957"/>
              <a:ext cx="48696" cy="48696"/>
            </a:xfrm>
            <a:prstGeom prst="line">
              <a:avLst/>
            </a:prstGeom>
            <a:noFill/>
            <a:ln w="6350" cap="flat">
              <a:solidFill>
                <a:srgbClr val="C0C0C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96"/>
            <p:cNvSpPr/>
            <p:nvPr/>
          </p:nvSpPr>
          <p:spPr bwMode="auto">
            <a:xfrm>
              <a:off x="5485956" y="4460306"/>
              <a:ext cx="194783" cy="194783"/>
            </a:xfrm>
            <a:custGeom>
              <a:avLst/>
              <a:gdLst>
                <a:gd name="T0" fmla="*/ 0 w 56"/>
                <a:gd name="T1" fmla="*/ 13 h 56"/>
                <a:gd name="T2" fmla="*/ 13 w 56"/>
                <a:gd name="T3" fmla="*/ 0 h 56"/>
                <a:gd name="T4" fmla="*/ 56 w 56"/>
                <a:gd name="T5" fmla="*/ 42 h 56"/>
                <a:gd name="T6" fmla="*/ 42 w 56"/>
                <a:gd name="T7" fmla="*/ 56 h 56"/>
                <a:gd name="T8" fmla="*/ 0 w 56"/>
                <a:gd name="T9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13"/>
                  </a:moveTo>
                  <a:lnTo>
                    <a:pt x="13" y="0"/>
                  </a:lnTo>
                  <a:lnTo>
                    <a:pt x="56" y="42"/>
                  </a:lnTo>
                  <a:lnTo>
                    <a:pt x="42" y="56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6350" cap="flat">
              <a:solidFill>
                <a:srgbClr val="C0C0C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 userDrawn="1"/>
        </p:nvSpPr>
        <p:spPr>
          <a:xfrm>
            <a:off x="1326778" y="27969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欢迎交流</a:t>
            </a:r>
            <a:endParaRPr lang="zh-CN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748801" y="4332544"/>
            <a:ext cx="140208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布衣公子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 userDrawn="1"/>
        </p:nvSpPr>
        <p:spPr bwMode="auto">
          <a:xfrm>
            <a:off x="7990456" y="3628619"/>
            <a:ext cx="3699521" cy="5683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</a:pPr>
            <a:r>
              <a:rPr lang="en-US" altLang="zh-CN" sz="1800" kern="12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11020228@qq.com</a:t>
            </a:r>
            <a:endParaRPr lang="en-US" altLang="zh-CN" sz="1800" kern="12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TextBox 10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7990456" y="4585058"/>
            <a:ext cx="3699521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  </a:t>
            </a:r>
            <a:r>
              <a:rPr lang="en-US" sz="1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http://weibo.com/teliss</a:t>
            </a:r>
            <a:endParaRPr lang="en-US" sz="18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54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7990456" y="4070980"/>
            <a:ext cx="3699521" cy="5683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altLang="zh-CN" sz="1800" kern="12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</a:t>
            </a:r>
            <a:r>
              <a:rPr lang="en-US" altLang="zh-CN" sz="18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http://teliss.blog.163.com</a:t>
            </a:r>
            <a:endParaRPr lang="en-US" altLang="zh-CN" sz="18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2" name="组合 21"/>
          <p:cNvGrpSpPr>
            <a:grpSpLocks noChangeAspect="1"/>
          </p:cNvGrpSpPr>
          <p:nvPr userDrawn="1"/>
        </p:nvGrpSpPr>
        <p:grpSpPr>
          <a:xfrm>
            <a:off x="7539394" y="3800840"/>
            <a:ext cx="396000" cy="1120506"/>
            <a:chOff x="6711631" y="3502882"/>
            <a:chExt cx="591140" cy="1672666"/>
          </a:xfrm>
        </p:grpSpPr>
        <p:grpSp>
          <p:nvGrpSpPr>
            <p:cNvPr id="13" name="组合 12"/>
            <p:cNvGrpSpPr>
              <a:grpSpLocks noChangeAspect="1"/>
            </p:cNvGrpSpPr>
            <p:nvPr userDrawn="1"/>
          </p:nvGrpSpPr>
          <p:grpSpPr>
            <a:xfrm>
              <a:off x="6711631" y="4695526"/>
              <a:ext cx="591140" cy="480022"/>
              <a:chOff x="3175" y="295276"/>
              <a:chExt cx="4856163" cy="3943350"/>
            </a:xfrm>
            <a:solidFill>
              <a:schemeClr val="bg1"/>
            </a:solidFill>
          </p:grpSpPr>
          <p:sp>
            <p:nvSpPr>
              <p:cNvPr id="14" name="Freeform 10"/>
              <p:cNvSpPr>
                <a:spLocks noEditPoints="1"/>
              </p:cNvSpPr>
              <p:nvPr/>
            </p:nvSpPr>
            <p:spPr bwMode="auto">
              <a:xfrm>
                <a:off x="3175" y="741363"/>
                <a:ext cx="4173538" cy="3497263"/>
              </a:xfrm>
              <a:custGeom>
                <a:avLst/>
                <a:gdLst>
                  <a:gd name="T0" fmla="*/ 957 w 1111"/>
                  <a:gd name="T1" fmla="*/ 394 h 930"/>
                  <a:gd name="T2" fmla="*/ 936 w 1111"/>
                  <a:gd name="T3" fmla="*/ 362 h 930"/>
                  <a:gd name="T4" fmla="*/ 936 w 1111"/>
                  <a:gd name="T5" fmla="*/ 235 h 930"/>
                  <a:gd name="T6" fmla="*/ 652 w 1111"/>
                  <a:gd name="T7" fmla="*/ 233 h 930"/>
                  <a:gd name="T8" fmla="*/ 622 w 1111"/>
                  <a:gd name="T9" fmla="*/ 219 h 930"/>
                  <a:gd name="T10" fmla="*/ 608 w 1111"/>
                  <a:gd name="T11" fmla="*/ 70 h 930"/>
                  <a:gd name="T12" fmla="*/ 190 w 1111"/>
                  <a:gd name="T13" fmla="*/ 233 h 930"/>
                  <a:gd name="T14" fmla="*/ 0 w 1111"/>
                  <a:gd name="T15" fmla="*/ 591 h 930"/>
                  <a:gd name="T16" fmla="*/ 534 w 1111"/>
                  <a:gd name="T17" fmla="*/ 930 h 930"/>
                  <a:gd name="T18" fmla="*/ 1111 w 1111"/>
                  <a:gd name="T19" fmla="*/ 568 h 930"/>
                  <a:gd name="T20" fmla="*/ 957 w 1111"/>
                  <a:gd name="T21" fmla="*/ 394 h 930"/>
                  <a:gd name="T22" fmla="*/ 535 w 1111"/>
                  <a:gd name="T23" fmla="*/ 854 h 930"/>
                  <a:gd name="T24" fmla="*/ 128 w 1111"/>
                  <a:gd name="T25" fmla="*/ 641 h 930"/>
                  <a:gd name="T26" fmla="*/ 485 w 1111"/>
                  <a:gd name="T27" fmla="*/ 353 h 930"/>
                  <a:gd name="T28" fmla="*/ 892 w 1111"/>
                  <a:gd name="T29" fmla="*/ 565 h 930"/>
                  <a:gd name="T30" fmla="*/ 535 w 1111"/>
                  <a:gd name="T31" fmla="*/ 854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1" h="930">
                    <a:moveTo>
                      <a:pt x="957" y="394"/>
                    </a:moveTo>
                    <a:cubicBezTo>
                      <a:pt x="939" y="389"/>
                      <a:pt x="926" y="385"/>
                      <a:pt x="936" y="362"/>
                    </a:cubicBezTo>
                    <a:cubicBezTo>
                      <a:pt x="956" y="311"/>
                      <a:pt x="958" y="266"/>
                      <a:pt x="936" y="235"/>
                    </a:cubicBezTo>
                    <a:cubicBezTo>
                      <a:pt x="895" y="176"/>
                      <a:pt x="782" y="179"/>
                      <a:pt x="652" y="233"/>
                    </a:cubicBezTo>
                    <a:cubicBezTo>
                      <a:pt x="652" y="233"/>
                      <a:pt x="611" y="251"/>
                      <a:pt x="622" y="219"/>
                    </a:cubicBezTo>
                    <a:cubicBezTo>
                      <a:pt x="642" y="155"/>
                      <a:pt x="639" y="101"/>
                      <a:pt x="608" y="70"/>
                    </a:cubicBezTo>
                    <a:cubicBezTo>
                      <a:pt x="537" y="0"/>
                      <a:pt x="350" y="73"/>
                      <a:pt x="190" y="233"/>
                    </a:cubicBezTo>
                    <a:cubicBezTo>
                      <a:pt x="69" y="353"/>
                      <a:pt x="0" y="481"/>
                      <a:pt x="0" y="591"/>
                    </a:cubicBezTo>
                    <a:cubicBezTo>
                      <a:pt x="0" y="801"/>
                      <a:pt x="270" y="930"/>
                      <a:pt x="534" y="930"/>
                    </a:cubicBezTo>
                    <a:cubicBezTo>
                      <a:pt x="881" y="930"/>
                      <a:pt x="1111" y="728"/>
                      <a:pt x="1111" y="568"/>
                    </a:cubicBezTo>
                    <a:cubicBezTo>
                      <a:pt x="1111" y="472"/>
                      <a:pt x="1030" y="417"/>
                      <a:pt x="957" y="394"/>
                    </a:cubicBezTo>
                    <a:close/>
                    <a:moveTo>
                      <a:pt x="535" y="854"/>
                    </a:moveTo>
                    <a:cubicBezTo>
                      <a:pt x="324" y="875"/>
                      <a:pt x="142" y="779"/>
                      <a:pt x="128" y="641"/>
                    </a:cubicBezTo>
                    <a:cubicBezTo>
                      <a:pt x="114" y="503"/>
                      <a:pt x="274" y="373"/>
                      <a:pt x="485" y="353"/>
                    </a:cubicBezTo>
                    <a:cubicBezTo>
                      <a:pt x="696" y="332"/>
                      <a:pt x="878" y="427"/>
                      <a:pt x="892" y="565"/>
                    </a:cubicBezTo>
                    <a:cubicBezTo>
                      <a:pt x="906" y="704"/>
                      <a:pt x="746" y="833"/>
                      <a:pt x="535" y="8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3094038" y="295276"/>
                <a:ext cx="1765300" cy="1868488"/>
              </a:xfrm>
              <a:custGeom>
                <a:avLst/>
                <a:gdLst>
                  <a:gd name="T0" fmla="*/ 364 w 470"/>
                  <a:gd name="T1" fmla="*/ 128 h 497"/>
                  <a:gd name="T2" fmla="*/ 43 w 470"/>
                  <a:gd name="T3" fmla="*/ 24 h 497"/>
                  <a:gd name="T4" fmla="*/ 43 w 470"/>
                  <a:gd name="T5" fmla="*/ 24 h 497"/>
                  <a:gd name="T6" fmla="*/ 5 w 470"/>
                  <a:gd name="T7" fmla="*/ 82 h 497"/>
                  <a:gd name="T8" fmla="*/ 63 w 470"/>
                  <a:gd name="T9" fmla="*/ 119 h 497"/>
                  <a:gd name="T10" fmla="*/ 291 w 470"/>
                  <a:gd name="T11" fmla="*/ 193 h 497"/>
                  <a:gd name="T12" fmla="*/ 341 w 470"/>
                  <a:gd name="T13" fmla="*/ 428 h 497"/>
                  <a:gd name="T14" fmla="*/ 341 w 470"/>
                  <a:gd name="T15" fmla="*/ 428 h 497"/>
                  <a:gd name="T16" fmla="*/ 373 w 470"/>
                  <a:gd name="T17" fmla="*/ 489 h 497"/>
                  <a:gd name="T18" fmla="*/ 434 w 470"/>
                  <a:gd name="T19" fmla="*/ 458 h 497"/>
                  <a:gd name="T20" fmla="*/ 434 w 470"/>
                  <a:gd name="T21" fmla="*/ 458 h 497"/>
                  <a:gd name="T22" fmla="*/ 364 w 470"/>
                  <a:gd name="T23" fmla="*/ 12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497">
                    <a:moveTo>
                      <a:pt x="364" y="128"/>
                    </a:moveTo>
                    <a:cubicBezTo>
                      <a:pt x="280" y="35"/>
                      <a:pt x="157" y="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16" y="30"/>
                      <a:pt x="0" y="55"/>
                      <a:pt x="5" y="82"/>
                    </a:cubicBezTo>
                    <a:cubicBezTo>
                      <a:pt x="11" y="108"/>
                      <a:pt x="37" y="125"/>
                      <a:pt x="63" y="119"/>
                    </a:cubicBezTo>
                    <a:cubicBezTo>
                      <a:pt x="144" y="102"/>
                      <a:pt x="232" y="127"/>
                      <a:pt x="291" y="193"/>
                    </a:cubicBezTo>
                    <a:cubicBezTo>
                      <a:pt x="351" y="259"/>
                      <a:pt x="367" y="349"/>
                      <a:pt x="341" y="428"/>
                    </a:cubicBezTo>
                    <a:cubicBezTo>
                      <a:pt x="341" y="428"/>
                      <a:pt x="341" y="428"/>
                      <a:pt x="341" y="428"/>
                    </a:cubicBezTo>
                    <a:cubicBezTo>
                      <a:pt x="333" y="453"/>
                      <a:pt x="347" y="481"/>
                      <a:pt x="373" y="489"/>
                    </a:cubicBezTo>
                    <a:cubicBezTo>
                      <a:pt x="398" y="497"/>
                      <a:pt x="426" y="483"/>
                      <a:pt x="434" y="458"/>
                    </a:cubicBezTo>
                    <a:cubicBezTo>
                      <a:pt x="434" y="458"/>
                      <a:pt x="434" y="458"/>
                      <a:pt x="434" y="458"/>
                    </a:cubicBezTo>
                    <a:cubicBezTo>
                      <a:pt x="470" y="347"/>
                      <a:pt x="447" y="220"/>
                      <a:pt x="364" y="1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3252788" y="974726"/>
                <a:ext cx="919163" cy="969963"/>
              </a:xfrm>
              <a:custGeom>
                <a:avLst/>
                <a:gdLst>
                  <a:gd name="T0" fmla="*/ 193 w 245"/>
                  <a:gd name="T1" fmla="*/ 63 h 258"/>
                  <a:gd name="T2" fmla="*/ 37 w 245"/>
                  <a:gd name="T3" fmla="*/ 12 h 258"/>
                  <a:gd name="T4" fmla="*/ 5 w 245"/>
                  <a:gd name="T5" fmla="*/ 62 h 258"/>
                  <a:gd name="T6" fmla="*/ 54 w 245"/>
                  <a:gd name="T7" fmla="*/ 94 h 258"/>
                  <a:gd name="T8" fmla="*/ 54 w 245"/>
                  <a:gd name="T9" fmla="*/ 94 h 258"/>
                  <a:gd name="T10" fmla="*/ 131 w 245"/>
                  <a:gd name="T11" fmla="*/ 119 h 258"/>
                  <a:gd name="T12" fmla="*/ 148 w 245"/>
                  <a:gd name="T13" fmla="*/ 198 h 258"/>
                  <a:gd name="T14" fmla="*/ 148 w 245"/>
                  <a:gd name="T15" fmla="*/ 198 h 258"/>
                  <a:gd name="T16" fmla="*/ 175 w 245"/>
                  <a:gd name="T17" fmla="*/ 251 h 258"/>
                  <a:gd name="T18" fmla="*/ 228 w 245"/>
                  <a:gd name="T19" fmla="*/ 223 h 258"/>
                  <a:gd name="T20" fmla="*/ 193 w 245"/>
                  <a:gd name="T21" fmla="*/ 63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5" h="258">
                    <a:moveTo>
                      <a:pt x="193" y="63"/>
                    </a:moveTo>
                    <a:cubicBezTo>
                      <a:pt x="153" y="18"/>
                      <a:pt x="92" y="0"/>
                      <a:pt x="37" y="12"/>
                    </a:cubicBezTo>
                    <a:cubicBezTo>
                      <a:pt x="14" y="17"/>
                      <a:pt x="0" y="39"/>
                      <a:pt x="5" y="62"/>
                    </a:cubicBezTo>
                    <a:cubicBezTo>
                      <a:pt x="9" y="85"/>
                      <a:pt x="32" y="99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82" y="89"/>
                      <a:pt x="111" y="97"/>
                      <a:pt x="131" y="119"/>
                    </a:cubicBezTo>
                    <a:cubicBezTo>
                      <a:pt x="151" y="141"/>
                      <a:pt x="156" y="171"/>
                      <a:pt x="148" y="198"/>
                    </a:cubicBezTo>
                    <a:cubicBezTo>
                      <a:pt x="148" y="198"/>
                      <a:pt x="148" y="198"/>
                      <a:pt x="148" y="198"/>
                    </a:cubicBezTo>
                    <a:cubicBezTo>
                      <a:pt x="141" y="220"/>
                      <a:pt x="153" y="243"/>
                      <a:pt x="175" y="251"/>
                    </a:cubicBezTo>
                    <a:cubicBezTo>
                      <a:pt x="197" y="258"/>
                      <a:pt x="220" y="246"/>
                      <a:pt x="228" y="223"/>
                    </a:cubicBezTo>
                    <a:cubicBezTo>
                      <a:pt x="245" y="169"/>
                      <a:pt x="234" y="108"/>
                      <a:pt x="193" y="6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957263" y="2370138"/>
                <a:ext cx="1724025" cy="1485900"/>
              </a:xfrm>
              <a:custGeom>
                <a:avLst/>
                <a:gdLst>
                  <a:gd name="T0" fmla="*/ 302 w 459"/>
                  <a:gd name="T1" fmla="*/ 26 h 395"/>
                  <a:gd name="T2" fmla="*/ 45 w 459"/>
                  <a:gd name="T3" fmla="*/ 138 h 395"/>
                  <a:gd name="T4" fmla="*/ 144 w 459"/>
                  <a:gd name="T5" fmla="*/ 362 h 395"/>
                  <a:gd name="T6" fmla="*/ 416 w 459"/>
                  <a:gd name="T7" fmla="*/ 246 h 395"/>
                  <a:gd name="T8" fmla="*/ 302 w 459"/>
                  <a:gd name="T9" fmla="*/ 26 h 395"/>
                  <a:gd name="T10" fmla="*/ 225 w 459"/>
                  <a:gd name="T11" fmla="*/ 256 h 395"/>
                  <a:gd name="T12" fmla="*/ 128 w 459"/>
                  <a:gd name="T13" fmla="*/ 288 h 395"/>
                  <a:gd name="T14" fmla="*/ 107 w 459"/>
                  <a:gd name="T15" fmla="*/ 204 h 395"/>
                  <a:gd name="T16" fmla="*/ 202 w 459"/>
                  <a:gd name="T17" fmla="*/ 172 h 395"/>
                  <a:gd name="T18" fmla="*/ 225 w 459"/>
                  <a:gd name="T19" fmla="*/ 256 h 395"/>
                  <a:gd name="T20" fmla="*/ 292 w 459"/>
                  <a:gd name="T21" fmla="*/ 170 h 395"/>
                  <a:gd name="T22" fmla="*/ 256 w 459"/>
                  <a:gd name="T23" fmla="*/ 184 h 395"/>
                  <a:gd name="T24" fmla="*/ 247 w 459"/>
                  <a:gd name="T25" fmla="*/ 152 h 395"/>
                  <a:gd name="T26" fmla="*/ 282 w 459"/>
                  <a:gd name="T27" fmla="*/ 139 h 395"/>
                  <a:gd name="T28" fmla="*/ 292 w 459"/>
                  <a:gd name="T29" fmla="*/ 17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9" h="395">
                    <a:moveTo>
                      <a:pt x="302" y="26"/>
                    </a:moveTo>
                    <a:cubicBezTo>
                      <a:pt x="202" y="0"/>
                      <a:pt x="88" y="50"/>
                      <a:pt x="45" y="138"/>
                    </a:cubicBezTo>
                    <a:cubicBezTo>
                      <a:pt x="0" y="229"/>
                      <a:pt x="43" y="329"/>
                      <a:pt x="144" y="362"/>
                    </a:cubicBezTo>
                    <a:cubicBezTo>
                      <a:pt x="249" y="395"/>
                      <a:pt x="373" y="343"/>
                      <a:pt x="416" y="246"/>
                    </a:cubicBezTo>
                    <a:cubicBezTo>
                      <a:pt x="459" y="151"/>
                      <a:pt x="406" y="53"/>
                      <a:pt x="302" y="26"/>
                    </a:cubicBezTo>
                    <a:close/>
                    <a:moveTo>
                      <a:pt x="225" y="256"/>
                    </a:moveTo>
                    <a:cubicBezTo>
                      <a:pt x="205" y="289"/>
                      <a:pt x="161" y="303"/>
                      <a:pt x="128" y="288"/>
                    </a:cubicBezTo>
                    <a:cubicBezTo>
                      <a:pt x="96" y="273"/>
                      <a:pt x="86" y="236"/>
                      <a:pt x="107" y="204"/>
                    </a:cubicBezTo>
                    <a:cubicBezTo>
                      <a:pt x="127" y="172"/>
                      <a:pt x="169" y="158"/>
                      <a:pt x="202" y="172"/>
                    </a:cubicBezTo>
                    <a:cubicBezTo>
                      <a:pt x="235" y="186"/>
                      <a:pt x="245" y="224"/>
                      <a:pt x="225" y="256"/>
                    </a:cubicBezTo>
                    <a:close/>
                    <a:moveTo>
                      <a:pt x="292" y="170"/>
                    </a:moveTo>
                    <a:cubicBezTo>
                      <a:pt x="285" y="183"/>
                      <a:pt x="269" y="189"/>
                      <a:pt x="256" y="184"/>
                    </a:cubicBezTo>
                    <a:cubicBezTo>
                      <a:pt x="243" y="178"/>
                      <a:pt x="240" y="164"/>
                      <a:pt x="247" y="152"/>
                    </a:cubicBezTo>
                    <a:cubicBezTo>
                      <a:pt x="254" y="140"/>
                      <a:pt x="270" y="134"/>
                      <a:pt x="282" y="139"/>
                    </a:cubicBezTo>
                    <a:cubicBezTo>
                      <a:pt x="295" y="143"/>
                      <a:pt x="300" y="158"/>
                      <a:pt x="292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>
              <a:grpSpLocks noChangeAspect="1"/>
            </p:cNvGrpSpPr>
            <p:nvPr userDrawn="1"/>
          </p:nvGrpSpPr>
          <p:grpSpPr>
            <a:xfrm>
              <a:off x="6711631" y="4060689"/>
              <a:ext cx="591140" cy="476725"/>
              <a:chOff x="2482850" y="17463"/>
              <a:chExt cx="442913" cy="357188"/>
            </a:xfrm>
            <a:solidFill>
              <a:schemeClr val="bg1"/>
            </a:solidFill>
          </p:grpSpPr>
          <p:sp>
            <p:nvSpPr>
              <p:cNvPr id="19" name="Freeform 14"/>
              <p:cNvSpPr/>
              <p:nvPr/>
            </p:nvSpPr>
            <p:spPr bwMode="auto">
              <a:xfrm>
                <a:off x="2482850" y="17463"/>
                <a:ext cx="442913" cy="204788"/>
              </a:xfrm>
              <a:custGeom>
                <a:avLst/>
                <a:gdLst>
                  <a:gd name="T0" fmla="*/ 553 w 558"/>
                  <a:gd name="T1" fmla="*/ 229 h 257"/>
                  <a:gd name="T2" fmla="*/ 354 w 558"/>
                  <a:gd name="T3" fmla="*/ 30 h 257"/>
                  <a:gd name="T4" fmla="*/ 354 w 558"/>
                  <a:gd name="T5" fmla="*/ 30 h 257"/>
                  <a:gd name="T6" fmla="*/ 346 w 558"/>
                  <a:gd name="T7" fmla="*/ 24 h 257"/>
                  <a:gd name="T8" fmla="*/ 339 w 558"/>
                  <a:gd name="T9" fmla="*/ 17 h 257"/>
                  <a:gd name="T10" fmla="*/ 329 w 558"/>
                  <a:gd name="T11" fmla="*/ 12 h 257"/>
                  <a:gd name="T12" fmla="*/ 320 w 558"/>
                  <a:gd name="T13" fmla="*/ 7 h 257"/>
                  <a:gd name="T14" fmla="*/ 310 w 558"/>
                  <a:gd name="T15" fmla="*/ 3 h 257"/>
                  <a:gd name="T16" fmla="*/ 300 w 558"/>
                  <a:gd name="T17" fmla="*/ 1 h 257"/>
                  <a:gd name="T18" fmla="*/ 290 w 558"/>
                  <a:gd name="T19" fmla="*/ 0 h 257"/>
                  <a:gd name="T20" fmla="*/ 280 w 558"/>
                  <a:gd name="T21" fmla="*/ 0 h 257"/>
                  <a:gd name="T22" fmla="*/ 280 w 558"/>
                  <a:gd name="T23" fmla="*/ 0 h 257"/>
                  <a:gd name="T24" fmla="*/ 268 w 558"/>
                  <a:gd name="T25" fmla="*/ 0 h 257"/>
                  <a:gd name="T26" fmla="*/ 258 w 558"/>
                  <a:gd name="T27" fmla="*/ 1 h 257"/>
                  <a:gd name="T28" fmla="*/ 248 w 558"/>
                  <a:gd name="T29" fmla="*/ 3 h 257"/>
                  <a:gd name="T30" fmla="*/ 238 w 558"/>
                  <a:gd name="T31" fmla="*/ 7 h 257"/>
                  <a:gd name="T32" fmla="*/ 229 w 558"/>
                  <a:gd name="T33" fmla="*/ 12 h 257"/>
                  <a:gd name="T34" fmla="*/ 220 w 558"/>
                  <a:gd name="T35" fmla="*/ 17 h 257"/>
                  <a:gd name="T36" fmla="*/ 212 w 558"/>
                  <a:gd name="T37" fmla="*/ 24 h 257"/>
                  <a:gd name="T38" fmla="*/ 204 w 558"/>
                  <a:gd name="T39" fmla="*/ 30 h 257"/>
                  <a:gd name="T40" fmla="*/ 169 w 558"/>
                  <a:gd name="T41" fmla="*/ 65 h 257"/>
                  <a:gd name="T42" fmla="*/ 169 w 558"/>
                  <a:gd name="T43" fmla="*/ 17 h 257"/>
                  <a:gd name="T44" fmla="*/ 84 w 558"/>
                  <a:gd name="T45" fmla="*/ 17 h 257"/>
                  <a:gd name="T46" fmla="*/ 84 w 558"/>
                  <a:gd name="T47" fmla="*/ 151 h 257"/>
                  <a:gd name="T48" fmla="*/ 5 w 558"/>
                  <a:gd name="T49" fmla="*/ 229 h 257"/>
                  <a:gd name="T50" fmla="*/ 5 w 558"/>
                  <a:gd name="T51" fmla="*/ 229 h 257"/>
                  <a:gd name="T52" fmla="*/ 1 w 558"/>
                  <a:gd name="T53" fmla="*/ 234 h 257"/>
                  <a:gd name="T54" fmla="*/ 0 w 558"/>
                  <a:gd name="T55" fmla="*/ 240 h 257"/>
                  <a:gd name="T56" fmla="*/ 1 w 558"/>
                  <a:gd name="T57" fmla="*/ 247 h 257"/>
                  <a:gd name="T58" fmla="*/ 5 w 558"/>
                  <a:gd name="T59" fmla="*/ 252 h 257"/>
                  <a:gd name="T60" fmla="*/ 5 w 558"/>
                  <a:gd name="T61" fmla="*/ 252 h 257"/>
                  <a:gd name="T62" fmla="*/ 10 w 558"/>
                  <a:gd name="T63" fmla="*/ 255 h 257"/>
                  <a:gd name="T64" fmla="*/ 16 w 558"/>
                  <a:gd name="T65" fmla="*/ 257 h 257"/>
                  <a:gd name="T66" fmla="*/ 23 w 558"/>
                  <a:gd name="T67" fmla="*/ 255 h 257"/>
                  <a:gd name="T68" fmla="*/ 29 w 558"/>
                  <a:gd name="T69" fmla="*/ 252 h 257"/>
                  <a:gd name="T70" fmla="*/ 227 w 558"/>
                  <a:gd name="T71" fmla="*/ 54 h 257"/>
                  <a:gd name="T72" fmla="*/ 227 w 558"/>
                  <a:gd name="T73" fmla="*/ 54 h 257"/>
                  <a:gd name="T74" fmla="*/ 238 w 558"/>
                  <a:gd name="T75" fmla="*/ 45 h 257"/>
                  <a:gd name="T76" fmla="*/ 251 w 558"/>
                  <a:gd name="T77" fmla="*/ 37 h 257"/>
                  <a:gd name="T78" fmla="*/ 265 w 558"/>
                  <a:gd name="T79" fmla="*/ 34 h 257"/>
                  <a:gd name="T80" fmla="*/ 280 w 558"/>
                  <a:gd name="T81" fmla="*/ 32 h 257"/>
                  <a:gd name="T82" fmla="*/ 280 w 558"/>
                  <a:gd name="T83" fmla="*/ 32 h 257"/>
                  <a:gd name="T84" fmla="*/ 293 w 558"/>
                  <a:gd name="T85" fmla="*/ 34 h 257"/>
                  <a:gd name="T86" fmla="*/ 307 w 558"/>
                  <a:gd name="T87" fmla="*/ 37 h 257"/>
                  <a:gd name="T88" fmla="*/ 320 w 558"/>
                  <a:gd name="T89" fmla="*/ 45 h 257"/>
                  <a:gd name="T90" fmla="*/ 331 w 558"/>
                  <a:gd name="T91" fmla="*/ 54 h 257"/>
                  <a:gd name="T92" fmla="*/ 530 w 558"/>
                  <a:gd name="T93" fmla="*/ 252 h 257"/>
                  <a:gd name="T94" fmla="*/ 530 w 558"/>
                  <a:gd name="T95" fmla="*/ 252 h 257"/>
                  <a:gd name="T96" fmla="*/ 535 w 558"/>
                  <a:gd name="T97" fmla="*/ 255 h 257"/>
                  <a:gd name="T98" fmla="*/ 542 w 558"/>
                  <a:gd name="T99" fmla="*/ 257 h 257"/>
                  <a:gd name="T100" fmla="*/ 548 w 558"/>
                  <a:gd name="T101" fmla="*/ 255 h 257"/>
                  <a:gd name="T102" fmla="*/ 553 w 558"/>
                  <a:gd name="T103" fmla="*/ 252 h 257"/>
                  <a:gd name="T104" fmla="*/ 553 w 558"/>
                  <a:gd name="T105" fmla="*/ 252 h 257"/>
                  <a:gd name="T106" fmla="*/ 557 w 558"/>
                  <a:gd name="T107" fmla="*/ 247 h 257"/>
                  <a:gd name="T108" fmla="*/ 558 w 558"/>
                  <a:gd name="T109" fmla="*/ 240 h 257"/>
                  <a:gd name="T110" fmla="*/ 557 w 558"/>
                  <a:gd name="T111" fmla="*/ 234 h 257"/>
                  <a:gd name="T112" fmla="*/ 553 w 558"/>
                  <a:gd name="T113" fmla="*/ 229 h 257"/>
                  <a:gd name="T114" fmla="*/ 553 w 558"/>
                  <a:gd name="T115" fmla="*/ 22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58" h="257">
                    <a:moveTo>
                      <a:pt x="553" y="229"/>
                    </a:moveTo>
                    <a:lnTo>
                      <a:pt x="354" y="30"/>
                    </a:lnTo>
                    <a:lnTo>
                      <a:pt x="354" y="30"/>
                    </a:lnTo>
                    <a:lnTo>
                      <a:pt x="346" y="24"/>
                    </a:lnTo>
                    <a:lnTo>
                      <a:pt x="339" y="17"/>
                    </a:lnTo>
                    <a:lnTo>
                      <a:pt x="329" y="12"/>
                    </a:lnTo>
                    <a:lnTo>
                      <a:pt x="320" y="7"/>
                    </a:lnTo>
                    <a:lnTo>
                      <a:pt x="310" y="3"/>
                    </a:lnTo>
                    <a:lnTo>
                      <a:pt x="300" y="1"/>
                    </a:lnTo>
                    <a:lnTo>
                      <a:pt x="290" y="0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68" y="0"/>
                    </a:lnTo>
                    <a:lnTo>
                      <a:pt x="258" y="1"/>
                    </a:lnTo>
                    <a:lnTo>
                      <a:pt x="248" y="3"/>
                    </a:lnTo>
                    <a:lnTo>
                      <a:pt x="238" y="7"/>
                    </a:lnTo>
                    <a:lnTo>
                      <a:pt x="229" y="12"/>
                    </a:lnTo>
                    <a:lnTo>
                      <a:pt x="220" y="17"/>
                    </a:lnTo>
                    <a:lnTo>
                      <a:pt x="212" y="24"/>
                    </a:lnTo>
                    <a:lnTo>
                      <a:pt x="204" y="30"/>
                    </a:lnTo>
                    <a:lnTo>
                      <a:pt x="169" y="65"/>
                    </a:lnTo>
                    <a:lnTo>
                      <a:pt x="169" y="17"/>
                    </a:lnTo>
                    <a:lnTo>
                      <a:pt x="84" y="17"/>
                    </a:lnTo>
                    <a:lnTo>
                      <a:pt x="84" y="151"/>
                    </a:lnTo>
                    <a:lnTo>
                      <a:pt x="5" y="229"/>
                    </a:lnTo>
                    <a:lnTo>
                      <a:pt x="5" y="229"/>
                    </a:lnTo>
                    <a:lnTo>
                      <a:pt x="1" y="234"/>
                    </a:lnTo>
                    <a:lnTo>
                      <a:pt x="0" y="240"/>
                    </a:lnTo>
                    <a:lnTo>
                      <a:pt x="1" y="247"/>
                    </a:lnTo>
                    <a:lnTo>
                      <a:pt x="5" y="252"/>
                    </a:lnTo>
                    <a:lnTo>
                      <a:pt x="5" y="252"/>
                    </a:lnTo>
                    <a:lnTo>
                      <a:pt x="10" y="255"/>
                    </a:lnTo>
                    <a:lnTo>
                      <a:pt x="16" y="257"/>
                    </a:lnTo>
                    <a:lnTo>
                      <a:pt x="23" y="255"/>
                    </a:lnTo>
                    <a:lnTo>
                      <a:pt x="29" y="252"/>
                    </a:lnTo>
                    <a:lnTo>
                      <a:pt x="227" y="54"/>
                    </a:lnTo>
                    <a:lnTo>
                      <a:pt x="227" y="54"/>
                    </a:lnTo>
                    <a:lnTo>
                      <a:pt x="238" y="45"/>
                    </a:lnTo>
                    <a:lnTo>
                      <a:pt x="251" y="37"/>
                    </a:lnTo>
                    <a:lnTo>
                      <a:pt x="265" y="34"/>
                    </a:lnTo>
                    <a:lnTo>
                      <a:pt x="280" y="32"/>
                    </a:lnTo>
                    <a:lnTo>
                      <a:pt x="280" y="32"/>
                    </a:lnTo>
                    <a:lnTo>
                      <a:pt x="293" y="34"/>
                    </a:lnTo>
                    <a:lnTo>
                      <a:pt x="307" y="37"/>
                    </a:lnTo>
                    <a:lnTo>
                      <a:pt x="320" y="45"/>
                    </a:lnTo>
                    <a:lnTo>
                      <a:pt x="331" y="54"/>
                    </a:lnTo>
                    <a:lnTo>
                      <a:pt x="530" y="252"/>
                    </a:lnTo>
                    <a:lnTo>
                      <a:pt x="530" y="252"/>
                    </a:lnTo>
                    <a:lnTo>
                      <a:pt x="535" y="255"/>
                    </a:lnTo>
                    <a:lnTo>
                      <a:pt x="542" y="257"/>
                    </a:lnTo>
                    <a:lnTo>
                      <a:pt x="548" y="255"/>
                    </a:lnTo>
                    <a:lnTo>
                      <a:pt x="553" y="252"/>
                    </a:lnTo>
                    <a:lnTo>
                      <a:pt x="553" y="252"/>
                    </a:lnTo>
                    <a:lnTo>
                      <a:pt x="557" y="247"/>
                    </a:lnTo>
                    <a:lnTo>
                      <a:pt x="558" y="240"/>
                    </a:lnTo>
                    <a:lnTo>
                      <a:pt x="557" y="234"/>
                    </a:lnTo>
                    <a:lnTo>
                      <a:pt x="553" y="229"/>
                    </a:lnTo>
                    <a:lnTo>
                      <a:pt x="553" y="2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2543175" y="65088"/>
                <a:ext cx="322263" cy="309563"/>
              </a:xfrm>
              <a:custGeom>
                <a:avLst/>
                <a:gdLst>
                  <a:gd name="T0" fmla="*/ 249 w 404"/>
                  <a:gd name="T1" fmla="*/ 20 h 389"/>
                  <a:gd name="T2" fmla="*/ 249 w 404"/>
                  <a:gd name="T3" fmla="*/ 20 h 389"/>
                  <a:gd name="T4" fmla="*/ 239 w 404"/>
                  <a:gd name="T5" fmla="*/ 11 h 389"/>
                  <a:gd name="T6" fmla="*/ 228 w 404"/>
                  <a:gd name="T7" fmla="*/ 5 h 389"/>
                  <a:gd name="T8" fmla="*/ 215 w 404"/>
                  <a:gd name="T9" fmla="*/ 1 h 389"/>
                  <a:gd name="T10" fmla="*/ 203 w 404"/>
                  <a:gd name="T11" fmla="*/ 0 h 389"/>
                  <a:gd name="T12" fmla="*/ 203 w 404"/>
                  <a:gd name="T13" fmla="*/ 0 h 389"/>
                  <a:gd name="T14" fmla="*/ 189 w 404"/>
                  <a:gd name="T15" fmla="*/ 1 h 389"/>
                  <a:gd name="T16" fmla="*/ 177 w 404"/>
                  <a:gd name="T17" fmla="*/ 5 h 389"/>
                  <a:gd name="T18" fmla="*/ 166 w 404"/>
                  <a:gd name="T19" fmla="*/ 11 h 389"/>
                  <a:gd name="T20" fmla="*/ 156 w 404"/>
                  <a:gd name="T21" fmla="*/ 20 h 389"/>
                  <a:gd name="T22" fmla="*/ 0 w 404"/>
                  <a:gd name="T23" fmla="*/ 175 h 389"/>
                  <a:gd name="T24" fmla="*/ 0 w 404"/>
                  <a:gd name="T25" fmla="*/ 354 h 389"/>
                  <a:gd name="T26" fmla="*/ 0 w 404"/>
                  <a:gd name="T27" fmla="*/ 354 h 389"/>
                  <a:gd name="T28" fmla="*/ 1 w 404"/>
                  <a:gd name="T29" fmla="*/ 360 h 389"/>
                  <a:gd name="T30" fmla="*/ 2 w 404"/>
                  <a:gd name="T31" fmla="*/ 367 h 389"/>
                  <a:gd name="T32" fmla="*/ 6 w 404"/>
                  <a:gd name="T33" fmla="*/ 373 h 389"/>
                  <a:gd name="T34" fmla="*/ 10 w 404"/>
                  <a:gd name="T35" fmla="*/ 378 h 389"/>
                  <a:gd name="T36" fmla="*/ 16 w 404"/>
                  <a:gd name="T37" fmla="*/ 383 h 389"/>
                  <a:gd name="T38" fmla="*/ 21 w 404"/>
                  <a:gd name="T39" fmla="*/ 385 h 389"/>
                  <a:gd name="T40" fmla="*/ 29 w 404"/>
                  <a:gd name="T41" fmla="*/ 388 h 389"/>
                  <a:gd name="T42" fmla="*/ 35 w 404"/>
                  <a:gd name="T43" fmla="*/ 389 h 389"/>
                  <a:gd name="T44" fmla="*/ 122 w 404"/>
                  <a:gd name="T45" fmla="*/ 389 h 389"/>
                  <a:gd name="T46" fmla="*/ 122 w 404"/>
                  <a:gd name="T47" fmla="*/ 283 h 389"/>
                  <a:gd name="T48" fmla="*/ 122 w 404"/>
                  <a:gd name="T49" fmla="*/ 283 h 389"/>
                  <a:gd name="T50" fmla="*/ 122 w 404"/>
                  <a:gd name="T51" fmla="*/ 278 h 389"/>
                  <a:gd name="T52" fmla="*/ 123 w 404"/>
                  <a:gd name="T53" fmla="*/ 275 h 389"/>
                  <a:gd name="T54" fmla="*/ 126 w 404"/>
                  <a:gd name="T55" fmla="*/ 271 h 389"/>
                  <a:gd name="T56" fmla="*/ 128 w 404"/>
                  <a:gd name="T57" fmla="*/ 267 h 389"/>
                  <a:gd name="T58" fmla="*/ 132 w 404"/>
                  <a:gd name="T59" fmla="*/ 264 h 389"/>
                  <a:gd name="T60" fmla="*/ 136 w 404"/>
                  <a:gd name="T61" fmla="*/ 262 h 389"/>
                  <a:gd name="T62" fmla="*/ 140 w 404"/>
                  <a:gd name="T63" fmla="*/ 261 h 389"/>
                  <a:gd name="T64" fmla="*/ 145 w 404"/>
                  <a:gd name="T65" fmla="*/ 259 h 389"/>
                  <a:gd name="T66" fmla="*/ 259 w 404"/>
                  <a:gd name="T67" fmla="*/ 259 h 389"/>
                  <a:gd name="T68" fmla="*/ 259 w 404"/>
                  <a:gd name="T69" fmla="*/ 259 h 389"/>
                  <a:gd name="T70" fmla="*/ 264 w 404"/>
                  <a:gd name="T71" fmla="*/ 261 h 389"/>
                  <a:gd name="T72" fmla="*/ 268 w 404"/>
                  <a:gd name="T73" fmla="*/ 262 h 389"/>
                  <a:gd name="T74" fmla="*/ 272 w 404"/>
                  <a:gd name="T75" fmla="*/ 264 h 389"/>
                  <a:gd name="T76" fmla="*/ 276 w 404"/>
                  <a:gd name="T77" fmla="*/ 267 h 389"/>
                  <a:gd name="T78" fmla="*/ 278 w 404"/>
                  <a:gd name="T79" fmla="*/ 271 h 389"/>
                  <a:gd name="T80" fmla="*/ 281 w 404"/>
                  <a:gd name="T81" fmla="*/ 275 h 389"/>
                  <a:gd name="T82" fmla="*/ 282 w 404"/>
                  <a:gd name="T83" fmla="*/ 278 h 389"/>
                  <a:gd name="T84" fmla="*/ 283 w 404"/>
                  <a:gd name="T85" fmla="*/ 283 h 389"/>
                  <a:gd name="T86" fmla="*/ 283 w 404"/>
                  <a:gd name="T87" fmla="*/ 389 h 389"/>
                  <a:gd name="T88" fmla="*/ 369 w 404"/>
                  <a:gd name="T89" fmla="*/ 389 h 389"/>
                  <a:gd name="T90" fmla="*/ 369 w 404"/>
                  <a:gd name="T91" fmla="*/ 389 h 389"/>
                  <a:gd name="T92" fmla="*/ 376 w 404"/>
                  <a:gd name="T93" fmla="*/ 388 h 389"/>
                  <a:gd name="T94" fmla="*/ 383 w 404"/>
                  <a:gd name="T95" fmla="*/ 385 h 389"/>
                  <a:gd name="T96" fmla="*/ 389 w 404"/>
                  <a:gd name="T97" fmla="*/ 383 h 389"/>
                  <a:gd name="T98" fmla="*/ 394 w 404"/>
                  <a:gd name="T99" fmla="*/ 378 h 389"/>
                  <a:gd name="T100" fmla="*/ 398 w 404"/>
                  <a:gd name="T101" fmla="*/ 373 h 389"/>
                  <a:gd name="T102" fmla="*/ 402 w 404"/>
                  <a:gd name="T103" fmla="*/ 367 h 389"/>
                  <a:gd name="T104" fmla="*/ 403 w 404"/>
                  <a:gd name="T105" fmla="*/ 360 h 389"/>
                  <a:gd name="T106" fmla="*/ 404 w 404"/>
                  <a:gd name="T107" fmla="*/ 354 h 389"/>
                  <a:gd name="T108" fmla="*/ 404 w 404"/>
                  <a:gd name="T109" fmla="*/ 175 h 389"/>
                  <a:gd name="T110" fmla="*/ 249 w 404"/>
                  <a:gd name="T111" fmla="*/ 2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4" h="389">
                    <a:moveTo>
                      <a:pt x="249" y="20"/>
                    </a:moveTo>
                    <a:lnTo>
                      <a:pt x="249" y="20"/>
                    </a:lnTo>
                    <a:lnTo>
                      <a:pt x="239" y="11"/>
                    </a:lnTo>
                    <a:lnTo>
                      <a:pt x="228" y="5"/>
                    </a:lnTo>
                    <a:lnTo>
                      <a:pt x="215" y="1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9" y="1"/>
                    </a:lnTo>
                    <a:lnTo>
                      <a:pt x="177" y="5"/>
                    </a:lnTo>
                    <a:lnTo>
                      <a:pt x="166" y="11"/>
                    </a:lnTo>
                    <a:lnTo>
                      <a:pt x="156" y="20"/>
                    </a:lnTo>
                    <a:lnTo>
                      <a:pt x="0" y="175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1" y="360"/>
                    </a:lnTo>
                    <a:lnTo>
                      <a:pt x="2" y="367"/>
                    </a:lnTo>
                    <a:lnTo>
                      <a:pt x="6" y="373"/>
                    </a:lnTo>
                    <a:lnTo>
                      <a:pt x="10" y="378"/>
                    </a:lnTo>
                    <a:lnTo>
                      <a:pt x="16" y="383"/>
                    </a:lnTo>
                    <a:lnTo>
                      <a:pt x="21" y="385"/>
                    </a:lnTo>
                    <a:lnTo>
                      <a:pt x="29" y="388"/>
                    </a:lnTo>
                    <a:lnTo>
                      <a:pt x="35" y="389"/>
                    </a:lnTo>
                    <a:lnTo>
                      <a:pt x="122" y="389"/>
                    </a:lnTo>
                    <a:lnTo>
                      <a:pt x="122" y="283"/>
                    </a:lnTo>
                    <a:lnTo>
                      <a:pt x="122" y="283"/>
                    </a:lnTo>
                    <a:lnTo>
                      <a:pt x="122" y="278"/>
                    </a:lnTo>
                    <a:lnTo>
                      <a:pt x="123" y="275"/>
                    </a:lnTo>
                    <a:lnTo>
                      <a:pt x="126" y="271"/>
                    </a:lnTo>
                    <a:lnTo>
                      <a:pt x="128" y="267"/>
                    </a:lnTo>
                    <a:lnTo>
                      <a:pt x="132" y="264"/>
                    </a:lnTo>
                    <a:lnTo>
                      <a:pt x="136" y="262"/>
                    </a:lnTo>
                    <a:lnTo>
                      <a:pt x="140" y="261"/>
                    </a:lnTo>
                    <a:lnTo>
                      <a:pt x="145" y="259"/>
                    </a:lnTo>
                    <a:lnTo>
                      <a:pt x="259" y="259"/>
                    </a:lnTo>
                    <a:lnTo>
                      <a:pt x="259" y="259"/>
                    </a:lnTo>
                    <a:lnTo>
                      <a:pt x="264" y="261"/>
                    </a:lnTo>
                    <a:lnTo>
                      <a:pt x="268" y="262"/>
                    </a:lnTo>
                    <a:lnTo>
                      <a:pt x="272" y="264"/>
                    </a:lnTo>
                    <a:lnTo>
                      <a:pt x="276" y="267"/>
                    </a:lnTo>
                    <a:lnTo>
                      <a:pt x="278" y="271"/>
                    </a:lnTo>
                    <a:lnTo>
                      <a:pt x="281" y="275"/>
                    </a:lnTo>
                    <a:lnTo>
                      <a:pt x="282" y="278"/>
                    </a:lnTo>
                    <a:lnTo>
                      <a:pt x="283" y="283"/>
                    </a:lnTo>
                    <a:lnTo>
                      <a:pt x="283" y="389"/>
                    </a:lnTo>
                    <a:lnTo>
                      <a:pt x="369" y="389"/>
                    </a:lnTo>
                    <a:lnTo>
                      <a:pt x="369" y="389"/>
                    </a:lnTo>
                    <a:lnTo>
                      <a:pt x="376" y="388"/>
                    </a:lnTo>
                    <a:lnTo>
                      <a:pt x="383" y="385"/>
                    </a:lnTo>
                    <a:lnTo>
                      <a:pt x="389" y="383"/>
                    </a:lnTo>
                    <a:lnTo>
                      <a:pt x="394" y="378"/>
                    </a:lnTo>
                    <a:lnTo>
                      <a:pt x="398" y="373"/>
                    </a:lnTo>
                    <a:lnTo>
                      <a:pt x="402" y="367"/>
                    </a:lnTo>
                    <a:lnTo>
                      <a:pt x="403" y="360"/>
                    </a:lnTo>
                    <a:lnTo>
                      <a:pt x="404" y="354"/>
                    </a:lnTo>
                    <a:lnTo>
                      <a:pt x="404" y="175"/>
                    </a:lnTo>
                    <a:lnTo>
                      <a:pt x="249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Freeform 137"/>
            <p:cNvSpPr>
              <a:spLocks noChangeAspect="1" noEditPoints="1"/>
            </p:cNvSpPr>
            <p:nvPr userDrawn="1"/>
          </p:nvSpPr>
          <p:spPr bwMode="auto">
            <a:xfrm>
              <a:off x="6738501" y="3502882"/>
              <a:ext cx="537400" cy="351802"/>
            </a:xfrm>
            <a:custGeom>
              <a:avLst/>
              <a:gdLst>
                <a:gd name="T0" fmla="*/ 112 w 128"/>
                <a:gd name="T1" fmla="*/ 0 h 84"/>
                <a:gd name="T2" fmla="*/ 16 w 128"/>
                <a:gd name="T3" fmla="*/ 0 h 84"/>
                <a:gd name="T4" fmla="*/ 0 w 128"/>
                <a:gd name="T5" fmla="*/ 16 h 84"/>
                <a:gd name="T6" fmla="*/ 0 w 128"/>
                <a:gd name="T7" fmla="*/ 68 h 84"/>
                <a:gd name="T8" fmla="*/ 16 w 128"/>
                <a:gd name="T9" fmla="*/ 84 h 84"/>
                <a:gd name="T10" fmla="*/ 112 w 128"/>
                <a:gd name="T11" fmla="*/ 84 h 84"/>
                <a:gd name="T12" fmla="*/ 128 w 128"/>
                <a:gd name="T13" fmla="*/ 68 h 84"/>
                <a:gd name="T14" fmla="*/ 128 w 128"/>
                <a:gd name="T15" fmla="*/ 16 h 84"/>
                <a:gd name="T16" fmla="*/ 112 w 128"/>
                <a:gd name="T17" fmla="*/ 0 h 84"/>
                <a:gd name="T18" fmla="*/ 8 w 128"/>
                <a:gd name="T19" fmla="*/ 21 h 84"/>
                <a:gd name="T20" fmla="*/ 36 w 128"/>
                <a:gd name="T21" fmla="*/ 42 h 84"/>
                <a:gd name="T22" fmla="*/ 8 w 128"/>
                <a:gd name="T23" fmla="*/ 63 h 84"/>
                <a:gd name="T24" fmla="*/ 8 w 128"/>
                <a:gd name="T25" fmla="*/ 21 h 84"/>
                <a:gd name="T26" fmla="*/ 120 w 128"/>
                <a:gd name="T27" fmla="*/ 68 h 84"/>
                <a:gd name="T28" fmla="*/ 112 w 128"/>
                <a:gd name="T29" fmla="*/ 76 h 84"/>
                <a:gd name="T30" fmla="*/ 16 w 128"/>
                <a:gd name="T31" fmla="*/ 76 h 84"/>
                <a:gd name="T32" fmla="*/ 8 w 128"/>
                <a:gd name="T33" fmla="*/ 68 h 84"/>
                <a:gd name="T34" fmla="*/ 40 w 128"/>
                <a:gd name="T35" fmla="*/ 45 h 84"/>
                <a:gd name="T36" fmla="*/ 57 w 128"/>
                <a:gd name="T37" fmla="*/ 58 h 84"/>
                <a:gd name="T38" fmla="*/ 64 w 128"/>
                <a:gd name="T39" fmla="*/ 60 h 84"/>
                <a:gd name="T40" fmla="*/ 71 w 128"/>
                <a:gd name="T41" fmla="*/ 58 h 84"/>
                <a:gd name="T42" fmla="*/ 89 w 128"/>
                <a:gd name="T43" fmla="*/ 45 h 84"/>
                <a:gd name="T44" fmla="*/ 120 w 128"/>
                <a:gd name="T45" fmla="*/ 68 h 84"/>
                <a:gd name="T46" fmla="*/ 120 w 128"/>
                <a:gd name="T47" fmla="*/ 63 h 84"/>
                <a:gd name="T48" fmla="*/ 92 w 128"/>
                <a:gd name="T49" fmla="*/ 42 h 84"/>
                <a:gd name="T50" fmla="*/ 120 w 128"/>
                <a:gd name="T51" fmla="*/ 21 h 84"/>
                <a:gd name="T52" fmla="*/ 120 w 128"/>
                <a:gd name="T53" fmla="*/ 63 h 84"/>
                <a:gd name="T54" fmla="*/ 69 w 128"/>
                <a:gd name="T55" fmla="*/ 54 h 84"/>
                <a:gd name="T56" fmla="*/ 64 w 128"/>
                <a:gd name="T57" fmla="*/ 56 h 84"/>
                <a:gd name="T58" fmla="*/ 59 w 128"/>
                <a:gd name="T59" fmla="*/ 54 h 84"/>
                <a:gd name="T60" fmla="*/ 43 w 128"/>
                <a:gd name="T61" fmla="*/ 42 h 84"/>
                <a:gd name="T62" fmla="*/ 40 w 128"/>
                <a:gd name="T63" fmla="*/ 40 h 84"/>
                <a:gd name="T64" fmla="*/ 8 w 128"/>
                <a:gd name="T65" fmla="*/ 16 h 84"/>
                <a:gd name="T66" fmla="*/ 8 w 128"/>
                <a:gd name="T67" fmla="*/ 16 h 84"/>
                <a:gd name="T68" fmla="*/ 16 w 128"/>
                <a:gd name="T69" fmla="*/ 8 h 84"/>
                <a:gd name="T70" fmla="*/ 112 w 128"/>
                <a:gd name="T71" fmla="*/ 8 h 84"/>
                <a:gd name="T72" fmla="*/ 120 w 128"/>
                <a:gd name="T73" fmla="*/ 16 h 84"/>
                <a:gd name="T74" fmla="*/ 69 w 128"/>
                <a:gd name="T7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84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7"/>
                    <a:pt x="7" y="84"/>
                    <a:pt x="16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21" y="84"/>
                    <a:pt x="128" y="77"/>
                    <a:pt x="128" y="68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moveTo>
                    <a:pt x="8" y="21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8" y="63"/>
                    <a:pt x="8" y="63"/>
                    <a:pt x="8" y="63"/>
                  </a:cubicBezTo>
                  <a:lnTo>
                    <a:pt x="8" y="21"/>
                  </a:lnTo>
                  <a:close/>
                  <a:moveTo>
                    <a:pt x="120" y="68"/>
                  </a:moveTo>
                  <a:cubicBezTo>
                    <a:pt x="120" y="72"/>
                    <a:pt x="117" y="76"/>
                    <a:pt x="112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2" y="76"/>
                    <a:pt x="8" y="72"/>
                    <a:pt x="8" y="68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9" y="59"/>
                    <a:pt x="62" y="60"/>
                    <a:pt x="64" y="60"/>
                  </a:cubicBezTo>
                  <a:cubicBezTo>
                    <a:pt x="67" y="60"/>
                    <a:pt x="69" y="59"/>
                    <a:pt x="71" y="58"/>
                  </a:cubicBezTo>
                  <a:cubicBezTo>
                    <a:pt x="89" y="45"/>
                    <a:pt x="89" y="45"/>
                    <a:pt x="89" y="45"/>
                  </a:cubicBezTo>
                  <a:lnTo>
                    <a:pt x="120" y="68"/>
                  </a:lnTo>
                  <a:close/>
                  <a:moveTo>
                    <a:pt x="120" y="63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120" y="21"/>
                    <a:pt x="120" y="21"/>
                    <a:pt x="120" y="21"/>
                  </a:cubicBezTo>
                  <a:lnTo>
                    <a:pt x="120" y="63"/>
                  </a:lnTo>
                  <a:close/>
                  <a:moveTo>
                    <a:pt x="69" y="54"/>
                  </a:moveTo>
                  <a:cubicBezTo>
                    <a:pt x="68" y="55"/>
                    <a:pt x="66" y="56"/>
                    <a:pt x="64" y="56"/>
                  </a:cubicBezTo>
                  <a:cubicBezTo>
                    <a:pt x="62" y="56"/>
                    <a:pt x="61" y="55"/>
                    <a:pt x="59" y="5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7" y="8"/>
                    <a:pt x="120" y="12"/>
                    <a:pt x="120" y="16"/>
                  </a:cubicBezTo>
                  <a:lnTo>
                    <a:pt x="69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 userDrawn="1"/>
        </p:nvSpPr>
        <p:spPr>
          <a:xfrm>
            <a:off x="7274349" y="1507128"/>
            <a:ext cx="362150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400" b="1" dirty="0" smtClean="0">
                <a:solidFill>
                  <a:schemeClr val="bg1"/>
                </a:solidFill>
                <a:effectLst>
                  <a:outerShdw blurRad="101600" dist="127000" dir="8100000" sx="101000" sy="101000" algn="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en-US" altLang="zh-CN" sz="13400" b="1" dirty="0" smtClean="0">
              <a:solidFill>
                <a:schemeClr val="bg1"/>
              </a:solidFill>
              <a:effectLst>
                <a:outerShdw blurRad="101600" dist="127000" dir="8100000" sx="101000" sy="101000" algn="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 userDrawn="1"/>
        </p:nvSpPr>
        <p:spPr>
          <a:xfrm>
            <a:off x="6444342" y="5109035"/>
            <a:ext cx="5032148" cy="369332"/>
          </a:xfrm>
          <a:prstGeom prst="rect">
            <a:avLst/>
          </a:prstGeom>
          <a:solidFill>
            <a:srgbClr val="DD3645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严正声明：请勿将此作品挪作商用，违者必究。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6444342" y="5472372"/>
            <a:ext cx="5032148" cy="369332"/>
          </a:xfrm>
          <a:prstGeom prst="rect">
            <a:avLst/>
          </a:prstGeom>
          <a:solidFill>
            <a:srgbClr val="DD3645"/>
          </a:solidFill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更多布衣公子教程，请登录  变色龙课堂  观看。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438836" y="0"/>
            <a:ext cx="162000" cy="1210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640540" y="605117"/>
            <a:ext cx="161366" cy="605118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815351" y="516800"/>
            <a:ext cx="128879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目录页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1D8DE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宋体" panose="02010600030101010101" pitchFamily="2" charset="-122"/>
              </a:rPr>
              <a:t>Contents Page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61" y="1317568"/>
            <a:ext cx="9499345" cy="7398466"/>
          </a:xfrm>
          <a:prstGeom prst="rect">
            <a:avLst/>
          </a:prstGeom>
          <a:effectLst>
            <a:outerShdw blurRad="254000" dist="190500" dir="2700000" sx="102000" sy="102000" algn="tl" rotWithShape="0">
              <a:prstClr val="black">
                <a:alpha val="28000"/>
              </a:prstClr>
            </a:outerShdw>
          </a:effectLst>
        </p:spPr>
      </p:pic>
      <p:sp>
        <p:nvSpPr>
          <p:cNvPr id="7" name="文本框 6"/>
          <p:cNvSpPr txBox="1"/>
          <p:nvPr userDrawn="1"/>
        </p:nvSpPr>
        <p:spPr>
          <a:xfrm>
            <a:off x="4903075" y="1923393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</a:rPr>
              <a:t>第一章   </a:t>
            </a:r>
            <a:r>
              <a:rPr lang="zh-CN" altLang="en-US" sz="2800" dirty="0" smtClean="0">
                <a:solidFill>
                  <a:schemeClr val="bg1"/>
                </a:solidFill>
              </a:rPr>
              <a:t>并列关系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4903075" y="2603282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rgbClr val="859B7B"/>
                </a:solidFill>
              </a:rPr>
              <a:t>第二章   </a:t>
            </a:r>
            <a:r>
              <a:rPr lang="zh-CN" altLang="en-US" sz="2800" dirty="0" smtClean="0">
                <a:solidFill>
                  <a:srgbClr val="859B7B"/>
                </a:solidFill>
              </a:rPr>
              <a:t>递进关系</a:t>
            </a:r>
            <a:endParaRPr lang="zh-CN" altLang="en-US" sz="2800" dirty="0">
              <a:solidFill>
                <a:srgbClr val="859B7B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903075" y="3283171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</a:rPr>
              <a:t>第三章   </a:t>
            </a:r>
            <a:r>
              <a:rPr lang="zh-CN" altLang="en-US" sz="2800" dirty="0" smtClean="0">
                <a:solidFill>
                  <a:schemeClr val="bg1"/>
                </a:solidFill>
              </a:rPr>
              <a:t>循环关系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4903075" y="3963060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</a:rPr>
              <a:t>第四章   </a:t>
            </a:r>
            <a:r>
              <a:rPr lang="zh-CN" altLang="en-US" sz="2800" dirty="0" smtClean="0">
                <a:solidFill>
                  <a:schemeClr val="bg1"/>
                </a:solidFill>
              </a:rPr>
              <a:t>其他类型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flip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438836" y="0"/>
            <a:ext cx="162000" cy="1210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640540" y="605117"/>
            <a:ext cx="161366" cy="605118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815351" y="516800"/>
            <a:ext cx="128879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过渡页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8DE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1D8DE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gency FB" panose="020B0503020202020204" pitchFamily="34" charset="0"/>
                <a:ea typeface="宋体" panose="02010600030101010101" pitchFamily="2" charset="-122"/>
              </a:rPr>
              <a:t>Transition Page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gency FB" panose="020B0503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1284049" y="1778530"/>
            <a:ext cx="2673351" cy="6878638"/>
            <a:chOff x="-420688" y="1854200"/>
            <a:chExt cx="2673351" cy="6878638"/>
          </a:xfrm>
          <a:effectLst>
            <a:outerShdw blurRad="254000" dist="190500" dir="2700000" sx="102000" sy="102000" algn="tl" rotWithShape="0">
              <a:prstClr val="black">
                <a:alpha val="28000"/>
              </a:prstClr>
            </a:outerShdw>
          </a:effectLst>
        </p:grpSpPr>
        <p:sp>
          <p:nvSpPr>
            <p:cNvPr id="1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-385763" y="1854200"/>
              <a:ext cx="2622551" cy="686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"/>
            <p:cNvSpPr/>
            <p:nvPr userDrawn="1"/>
          </p:nvSpPr>
          <p:spPr bwMode="auto">
            <a:xfrm>
              <a:off x="214312" y="2141538"/>
              <a:ext cx="633413" cy="542925"/>
            </a:xfrm>
            <a:custGeom>
              <a:avLst/>
              <a:gdLst>
                <a:gd name="T0" fmla="*/ 19 w 37"/>
                <a:gd name="T1" fmla="*/ 0 h 32"/>
                <a:gd name="T2" fmla="*/ 0 w 37"/>
                <a:gd name="T3" fmla="*/ 18 h 32"/>
                <a:gd name="T4" fmla="*/ 7 w 37"/>
                <a:gd name="T5" fmla="*/ 32 h 32"/>
                <a:gd name="T6" fmla="*/ 7 w 37"/>
                <a:gd name="T7" fmla="*/ 24 h 32"/>
                <a:gd name="T8" fmla="*/ 5 w 37"/>
                <a:gd name="T9" fmla="*/ 18 h 32"/>
                <a:gd name="T10" fmla="*/ 19 w 37"/>
                <a:gd name="T11" fmla="*/ 5 h 32"/>
                <a:gd name="T12" fmla="*/ 32 w 37"/>
                <a:gd name="T13" fmla="*/ 18 h 32"/>
                <a:gd name="T14" fmla="*/ 31 w 37"/>
                <a:gd name="T15" fmla="*/ 25 h 32"/>
                <a:gd name="T16" fmla="*/ 31 w 37"/>
                <a:gd name="T17" fmla="*/ 32 h 32"/>
                <a:gd name="T18" fmla="*/ 37 w 37"/>
                <a:gd name="T19" fmla="*/ 18 h 32"/>
                <a:gd name="T20" fmla="*/ 19 w 37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2">
                  <a:moveTo>
                    <a:pt x="19" y="0"/>
                  </a:moveTo>
                  <a:cubicBezTo>
                    <a:pt x="9" y="0"/>
                    <a:pt x="0" y="8"/>
                    <a:pt x="0" y="18"/>
                  </a:cubicBezTo>
                  <a:cubicBezTo>
                    <a:pt x="0" y="24"/>
                    <a:pt x="3" y="29"/>
                    <a:pt x="7" y="3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2"/>
                    <a:pt x="5" y="20"/>
                    <a:pt x="5" y="18"/>
                  </a:cubicBezTo>
                  <a:cubicBezTo>
                    <a:pt x="5" y="11"/>
                    <a:pt x="11" y="5"/>
                    <a:pt x="19" y="5"/>
                  </a:cubicBezTo>
                  <a:cubicBezTo>
                    <a:pt x="26" y="5"/>
                    <a:pt x="32" y="11"/>
                    <a:pt x="32" y="18"/>
                  </a:cubicBezTo>
                  <a:cubicBezTo>
                    <a:pt x="32" y="21"/>
                    <a:pt x="32" y="23"/>
                    <a:pt x="31" y="25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29"/>
                    <a:pt x="37" y="24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 userDrawn="1"/>
          </p:nvSpPr>
          <p:spPr bwMode="auto">
            <a:xfrm>
              <a:off x="-60325" y="1870075"/>
              <a:ext cx="1182688" cy="1135063"/>
            </a:xfrm>
            <a:custGeom>
              <a:avLst/>
              <a:gdLst>
                <a:gd name="T0" fmla="*/ 35 w 69"/>
                <a:gd name="T1" fmla="*/ 0 h 67"/>
                <a:gd name="T2" fmla="*/ 0 w 69"/>
                <a:gd name="T3" fmla="*/ 34 h 67"/>
                <a:gd name="T4" fmla="*/ 23 w 69"/>
                <a:gd name="T5" fmla="*/ 66 h 67"/>
                <a:gd name="T6" fmla="*/ 23 w 69"/>
                <a:gd name="T7" fmla="*/ 61 h 67"/>
                <a:gd name="T8" fmla="*/ 5 w 69"/>
                <a:gd name="T9" fmla="*/ 34 h 67"/>
                <a:gd name="T10" fmla="*/ 35 w 69"/>
                <a:gd name="T11" fmla="*/ 5 h 67"/>
                <a:gd name="T12" fmla="*/ 64 w 69"/>
                <a:gd name="T13" fmla="*/ 34 h 67"/>
                <a:gd name="T14" fmla="*/ 47 w 69"/>
                <a:gd name="T15" fmla="*/ 61 h 67"/>
                <a:gd name="T16" fmla="*/ 47 w 69"/>
                <a:gd name="T17" fmla="*/ 67 h 67"/>
                <a:gd name="T18" fmla="*/ 69 w 69"/>
                <a:gd name="T19" fmla="*/ 34 h 67"/>
                <a:gd name="T20" fmla="*/ 35 w 69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67">
                  <a:moveTo>
                    <a:pt x="35" y="0"/>
                  </a:moveTo>
                  <a:cubicBezTo>
                    <a:pt x="16" y="0"/>
                    <a:pt x="0" y="15"/>
                    <a:pt x="0" y="34"/>
                  </a:cubicBezTo>
                  <a:cubicBezTo>
                    <a:pt x="0" y="49"/>
                    <a:pt x="10" y="61"/>
                    <a:pt x="23" y="66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12" y="56"/>
                    <a:pt x="5" y="46"/>
                    <a:pt x="5" y="34"/>
                  </a:cubicBezTo>
                  <a:cubicBezTo>
                    <a:pt x="5" y="18"/>
                    <a:pt x="19" y="5"/>
                    <a:pt x="35" y="5"/>
                  </a:cubicBezTo>
                  <a:cubicBezTo>
                    <a:pt x="51" y="5"/>
                    <a:pt x="64" y="18"/>
                    <a:pt x="64" y="34"/>
                  </a:cubicBezTo>
                  <a:cubicBezTo>
                    <a:pt x="64" y="46"/>
                    <a:pt x="57" y="57"/>
                    <a:pt x="47" y="61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60" y="62"/>
                    <a:pt x="69" y="49"/>
                    <a:pt x="69" y="34"/>
                  </a:cubicBezTo>
                  <a:cubicBezTo>
                    <a:pt x="69" y="15"/>
                    <a:pt x="54" y="0"/>
                    <a:pt x="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/>
            <p:nvPr userDrawn="1"/>
          </p:nvSpPr>
          <p:spPr bwMode="auto">
            <a:xfrm>
              <a:off x="-420688" y="2243138"/>
              <a:ext cx="2468563" cy="3778250"/>
            </a:xfrm>
            <a:custGeom>
              <a:avLst/>
              <a:gdLst>
                <a:gd name="T0" fmla="*/ 139 w 144"/>
                <a:gd name="T1" fmla="*/ 95 h 223"/>
                <a:gd name="T2" fmla="*/ 138 w 144"/>
                <a:gd name="T3" fmla="*/ 87 h 223"/>
                <a:gd name="T4" fmla="*/ 126 w 144"/>
                <a:gd name="T5" fmla="*/ 77 h 223"/>
                <a:gd name="T6" fmla="*/ 115 w 144"/>
                <a:gd name="T7" fmla="*/ 87 h 223"/>
                <a:gd name="T8" fmla="*/ 115 w 144"/>
                <a:gd name="T9" fmla="*/ 79 h 223"/>
                <a:gd name="T10" fmla="*/ 103 w 144"/>
                <a:gd name="T11" fmla="*/ 70 h 223"/>
                <a:gd name="T12" fmla="*/ 91 w 144"/>
                <a:gd name="T13" fmla="*/ 79 h 223"/>
                <a:gd name="T14" fmla="*/ 91 w 144"/>
                <a:gd name="T15" fmla="*/ 72 h 223"/>
                <a:gd name="T16" fmla="*/ 79 w 144"/>
                <a:gd name="T17" fmla="*/ 63 h 223"/>
                <a:gd name="T18" fmla="*/ 67 w 144"/>
                <a:gd name="T19" fmla="*/ 70 h 223"/>
                <a:gd name="T20" fmla="*/ 67 w 144"/>
                <a:gd name="T21" fmla="*/ 9 h 223"/>
                <a:gd name="T22" fmla="*/ 56 w 144"/>
                <a:gd name="T23" fmla="*/ 0 h 223"/>
                <a:gd name="T24" fmla="*/ 44 w 144"/>
                <a:gd name="T25" fmla="*/ 9 h 223"/>
                <a:gd name="T26" fmla="*/ 44 w 144"/>
                <a:gd name="T27" fmla="*/ 129 h 223"/>
                <a:gd name="T28" fmla="*/ 44 w 144"/>
                <a:gd name="T29" fmla="*/ 130 h 223"/>
                <a:gd name="T30" fmla="*/ 44 w 144"/>
                <a:gd name="T31" fmla="*/ 133 h 223"/>
                <a:gd name="T32" fmla="*/ 44 w 144"/>
                <a:gd name="T33" fmla="*/ 136 h 223"/>
                <a:gd name="T34" fmla="*/ 24 w 144"/>
                <a:gd name="T35" fmla="*/ 96 h 223"/>
                <a:gd name="T36" fmla="*/ 9 w 144"/>
                <a:gd name="T37" fmla="*/ 93 h 223"/>
                <a:gd name="T38" fmla="*/ 3 w 144"/>
                <a:gd name="T39" fmla="*/ 107 h 223"/>
                <a:gd name="T40" fmla="*/ 31 w 144"/>
                <a:gd name="T41" fmla="*/ 175 h 223"/>
                <a:gd name="T42" fmla="*/ 52 w 144"/>
                <a:gd name="T43" fmla="*/ 202 h 223"/>
                <a:gd name="T44" fmla="*/ 58 w 144"/>
                <a:gd name="T45" fmla="*/ 216 h 223"/>
                <a:gd name="T46" fmla="*/ 133 w 144"/>
                <a:gd name="T47" fmla="*/ 215 h 223"/>
                <a:gd name="T48" fmla="*/ 141 w 144"/>
                <a:gd name="T49" fmla="*/ 188 h 223"/>
                <a:gd name="T50" fmla="*/ 143 w 144"/>
                <a:gd name="T51" fmla="*/ 146 h 223"/>
                <a:gd name="T52" fmla="*/ 139 w 144"/>
                <a:gd name="T53" fmla="*/ 9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223">
                  <a:moveTo>
                    <a:pt x="139" y="95"/>
                  </a:moveTo>
                  <a:cubicBezTo>
                    <a:pt x="138" y="87"/>
                    <a:pt x="138" y="87"/>
                    <a:pt x="138" y="87"/>
                  </a:cubicBezTo>
                  <a:cubicBezTo>
                    <a:pt x="138" y="82"/>
                    <a:pt x="133" y="77"/>
                    <a:pt x="126" y="77"/>
                  </a:cubicBezTo>
                  <a:cubicBezTo>
                    <a:pt x="120" y="77"/>
                    <a:pt x="115" y="82"/>
                    <a:pt x="115" y="8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5" y="74"/>
                    <a:pt x="109" y="70"/>
                    <a:pt x="103" y="70"/>
                  </a:cubicBezTo>
                  <a:cubicBezTo>
                    <a:pt x="96" y="70"/>
                    <a:pt x="91" y="74"/>
                    <a:pt x="91" y="79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67"/>
                    <a:pt x="86" y="63"/>
                    <a:pt x="79" y="63"/>
                  </a:cubicBezTo>
                  <a:cubicBezTo>
                    <a:pt x="73" y="63"/>
                    <a:pt x="68" y="66"/>
                    <a:pt x="67" y="7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4"/>
                    <a:pt x="62" y="0"/>
                    <a:pt x="56" y="0"/>
                  </a:cubicBezTo>
                  <a:cubicBezTo>
                    <a:pt x="49" y="0"/>
                    <a:pt x="44" y="4"/>
                    <a:pt x="44" y="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1"/>
                    <a:pt x="44" y="132"/>
                    <a:pt x="44" y="133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" y="92"/>
                    <a:pt x="15" y="90"/>
                    <a:pt x="9" y="93"/>
                  </a:cubicBezTo>
                  <a:cubicBezTo>
                    <a:pt x="3" y="96"/>
                    <a:pt x="0" y="102"/>
                    <a:pt x="3" y="107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80"/>
                    <a:pt x="44" y="187"/>
                    <a:pt x="52" y="202"/>
                  </a:cubicBezTo>
                  <a:cubicBezTo>
                    <a:pt x="56" y="211"/>
                    <a:pt x="58" y="216"/>
                    <a:pt x="58" y="216"/>
                  </a:cubicBezTo>
                  <a:cubicBezTo>
                    <a:pt x="58" y="216"/>
                    <a:pt x="73" y="223"/>
                    <a:pt x="133" y="215"/>
                  </a:cubicBezTo>
                  <a:cubicBezTo>
                    <a:pt x="133" y="215"/>
                    <a:pt x="138" y="204"/>
                    <a:pt x="141" y="188"/>
                  </a:cubicBezTo>
                  <a:cubicBezTo>
                    <a:pt x="141" y="188"/>
                    <a:pt x="144" y="159"/>
                    <a:pt x="143" y="146"/>
                  </a:cubicBezTo>
                  <a:cubicBezTo>
                    <a:pt x="142" y="126"/>
                    <a:pt x="140" y="112"/>
                    <a:pt x="139" y="95"/>
                  </a:cubicBezTo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-420688" y="2243138"/>
              <a:ext cx="2468563" cy="3709988"/>
            </a:xfrm>
            <a:custGeom>
              <a:avLst/>
              <a:gdLst>
                <a:gd name="T0" fmla="*/ 83 w 144"/>
                <a:gd name="T1" fmla="*/ 219 h 219"/>
                <a:gd name="T2" fmla="*/ 58 w 144"/>
                <a:gd name="T3" fmla="*/ 216 h 219"/>
                <a:gd name="T4" fmla="*/ 51 w 144"/>
                <a:gd name="T5" fmla="*/ 202 h 219"/>
                <a:gd name="T6" fmla="*/ 31 w 144"/>
                <a:gd name="T7" fmla="*/ 175 h 219"/>
                <a:gd name="T8" fmla="*/ 9 w 144"/>
                <a:gd name="T9" fmla="*/ 93 h 219"/>
                <a:gd name="T10" fmla="*/ 24 w 144"/>
                <a:gd name="T11" fmla="*/ 96 h 219"/>
                <a:gd name="T12" fmla="*/ 43 w 144"/>
                <a:gd name="T13" fmla="*/ 133 h 219"/>
                <a:gd name="T14" fmla="*/ 44 w 144"/>
                <a:gd name="T15" fmla="*/ 129 h 219"/>
                <a:gd name="T16" fmla="*/ 56 w 144"/>
                <a:gd name="T17" fmla="*/ 0 h 219"/>
                <a:gd name="T18" fmla="*/ 68 w 144"/>
                <a:gd name="T19" fmla="*/ 69 h 219"/>
                <a:gd name="T20" fmla="*/ 91 w 144"/>
                <a:gd name="T21" fmla="*/ 72 h 219"/>
                <a:gd name="T22" fmla="*/ 103 w 144"/>
                <a:gd name="T23" fmla="*/ 70 h 219"/>
                <a:gd name="T24" fmla="*/ 115 w 144"/>
                <a:gd name="T25" fmla="*/ 84 h 219"/>
                <a:gd name="T26" fmla="*/ 139 w 144"/>
                <a:gd name="T27" fmla="*/ 87 h 219"/>
                <a:gd name="T28" fmla="*/ 141 w 144"/>
                <a:gd name="T29" fmla="*/ 121 h 219"/>
                <a:gd name="T30" fmla="*/ 141 w 144"/>
                <a:gd name="T31" fmla="*/ 188 h 219"/>
                <a:gd name="T32" fmla="*/ 133 w 144"/>
                <a:gd name="T33" fmla="*/ 215 h 219"/>
                <a:gd name="T34" fmla="*/ 83 w 144"/>
                <a:gd name="T35" fmla="*/ 219 h 219"/>
                <a:gd name="T36" fmla="*/ 83 w 144"/>
                <a:gd name="T37" fmla="*/ 219 h 219"/>
                <a:gd name="T38" fmla="*/ 133 w 144"/>
                <a:gd name="T39" fmla="*/ 214 h 219"/>
                <a:gd name="T40" fmla="*/ 143 w 144"/>
                <a:gd name="T41" fmla="*/ 146 h 219"/>
                <a:gd name="T42" fmla="*/ 139 w 144"/>
                <a:gd name="T43" fmla="*/ 95 h 219"/>
                <a:gd name="T44" fmla="*/ 126 w 144"/>
                <a:gd name="T45" fmla="*/ 78 h 219"/>
                <a:gd name="T46" fmla="*/ 114 w 144"/>
                <a:gd name="T47" fmla="*/ 87 h 219"/>
                <a:gd name="T48" fmla="*/ 103 w 144"/>
                <a:gd name="T49" fmla="*/ 70 h 219"/>
                <a:gd name="T50" fmla="*/ 91 w 144"/>
                <a:gd name="T51" fmla="*/ 79 h 219"/>
                <a:gd name="T52" fmla="*/ 79 w 144"/>
                <a:gd name="T53" fmla="*/ 63 h 219"/>
                <a:gd name="T54" fmla="*/ 67 w 144"/>
                <a:gd name="T55" fmla="*/ 72 h 219"/>
                <a:gd name="T56" fmla="*/ 56 w 144"/>
                <a:gd name="T57" fmla="*/ 0 h 219"/>
                <a:gd name="T58" fmla="*/ 44 w 144"/>
                <a:gd name="T59" fmla="*/ 129 h 219"/>
                <a:gd name="T60" fmla="*/ 44 w 144"/>
                <a:gd name="T61" fmla="*/ 133 h 219"/>
                <a:gd name="T62" fmla="*/ 24 w 144"/>
                <a:gd name="T63" fmla="*/ 96 h 219"/>
                <a:gd name="T64" fmla="*/ 9 w 144"/>
                <a:gd name="T65" fmla="*/ 94 h 219"/>
                <a:gd name="T66" fmla="*/ 31 w 144"/>
                <a:gd name="T67" fmla="*/ 175 h 219"/>
                <a:gd name="T68" fmla="*/ 52 w 144"/>
                <a:gd name="T69" fmla="*/ 20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219">
                  <a:moveTo>
                    <a:pt x="83" y="219"/>
                  </a:moveTo>
                  <a:cubicBezTo>
                    <a:pt x="83" y="219"/>
                    <a:pt x="83" y="219"/>
                    <a:pt x="83" y="219"/>
                  </a:cubicBezTo>
                  <a:cubicBezTo>
                    <a:pt x="64" y="219"/>
                    <a:pt x="58" y="21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58" y="216"/>
                    <a:pt x="58" y="216"/>
                    <a:pt x="58" y="216"/>
                  </a:cubicBezTo>
                  <a:cubicBezTo>
                    <a:pt x="58" y="216"/>
                    <a:pt x="56" y="211"/>
                    <a:pt x="51" y="202"/>
                  </a:cubicBezTo>
                  <a:cubicBezTo>
                    <a:pt x="46" y="192"/>
                    <a:pt x="41" y="186"/>
                    <a:pt x="36" y="182"/>
                  </a:cubicBezTo>
                  <a:cubicBezTo>
                    <a:pt x="34" y="179"/>
                    <a:pt x="32" y="177"/>
                    <a:pt x="31" y="175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2"/>
                    <a:pt x="3" y="96"/>
                    <a:pt x="9" y="93"/>
                  </a:cubicBezTo>
                  <a:cubicBezTo>
                    <a:pt x="11" y="92"/>
                    <a:pt x="14" y="92"/>
                    <a:pt x="16" y="92"/>
                  </a:cubicBezTo>
                  <a:cubicBezTo>
                    <a:pt x="20" y="92"/>
                    <a:pt x="23" y="93"/>
                    <a:pt x="24" y="9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3" y="132"/>
                    <a:pt x="43" y="131"/>
                    <a:pt x="44" y="130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9" y="0"/>
                    <a:pt x="56" y="0"/>
                  </a:cubicBezTo>
                  <a:cubicBezTo>
                    <a:pt x="62" y="0"/>
                    <a:pt x="68" y="4"/>
                    <a:pt x="68" y="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9" y="65"/>
                    <a:pt x="74" y="63"/>
                    <a:pt x="79" y="63"/>
                  </a:cubicBezTo>
                  <a:cubicBezTo>
                    <a:pt x="86" y="63"/>
                    <a:pt x="91" y="67"/>
                    <a:pt x="91" y="7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3" y="72"/>
                    <a:pt x="97" y="70"/>
                    <a:pt x="103" y="70"/>
                  </a:cubicBezTo>
                  <a:cubicBezTo>
                    <a:pt x="109" y="70"/>
                    <a:pt x="115" y="74"/>
                    <a:pt x="115" y="79"/>
                  </a:cubicBezTo>
                  <a:cubicBezTo>
                    <a:pt x="115" y="84"/>
                    <a:pt x="115" y="84"/>
                    <a:pt x="115" y="84"/>
                  </a:cubicBezTo>
                  <a:cubicBezTo>
                    <a:pt x="116" y="80"/>
                    <a:pt x="121" y="77"/>
                    <a:pt x="126" y="77"/>
                  </a:cubicBezTo>
                  <a:cubicBezTo>
                    <a:pt x="133" y="77"/>
                    <a:pt x="139" y="81"/>
                    <a:pt x="139" y="87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40" y="104"/>
                    <a:pt x="140" y="112"/>
                    <a:pt x="141" y="121"/>
                  </a:cubicBezTo>
                  <a:cubicBezTo>
                    <a:pt x="142" y="129"/>
                    <a:pt x="143" y="137"/>
                    <a:pt x="143" y="146"/>
                  </a:cubicBezTo>
                  <a:cubicBezTo>
                    <a:pt x="144" y="159"/>
                    <a:pt x="141" y="187"/>
                    <a:pt x="141" y="188"/>
                  </a:cubicBezTo>
                  <a:cubicBezTo>
                    <a:pt x="138" y="204"/>
                    <a:pt x="133" y="215"/>
                    <a:pt x="133" y="215"/>
                  </a:cubicBezTo>
                  <a:cubicBezTo>
                    <a:pt x="133" y="215"/>
                    <a:pt x="133" y="215"/>
                    <a:pt x="133" y="215"/>
                  </a:cubicBezTo>
                  <a:cubicBezTo>
                    <a:pt x="133" y="215"/>
                    <a:pt x="133" y="215"/>
                    <a:pt x="133" y="215"/>
                  </a:cubicBezTo>
                  <a:cubicBezTo>
                    <a:pt x="114" y="218"/>
                    <a:pt x="97" y="219"/>
                    <a:pt x="83" y="219"/>
                  </a:cubicBezTo>
                  <a:moveTo>
                    <a:pt x="58" y="216"/>
                  </a:moveTo>
                  <a:cubicBezTo>
                    <a:pt x="59" y="216"/>
                    <a:pt x="65" y="219"/>
                    <a:pt x="83" y="219"/>
                  </a:cubicBezTo>
                  <a:cubicBezTo>
                    <a:pt x="83" y="219"/>
                    <a:pt x="83" y="219"/>
                    <a:pt x="83" y="219"/>
                  </a:cubicBezTo>
                  <a:cubicBezTo>
                    <a:pt x="97" y="219"/>
                    <a:pt x="113" y="217"/>
                    <a:pt x="133" y="214"/>
                  </a:cubicBezTo>
                  <a:cubicBezTo>
                    <a:pt x="133" y="213"/>
                    <a:pt x="138" y="203"/>
                    <a:pt x="141" y="188"/>
                  </a:cubicBezTo>
                  <a:cubicBezTo>
                    <a:pt x="141" y="187"/>
                    <a:pt x="143" y="159"/>
                    <a:pt x="143" y="146"/>
                  </a:cubicBezTo>
                  <a:cubicBezTo>
                    <a:pt x="142" y="137"/>
                    <a:pt x="141" y="129"/>
                    <a:pt x="141" y="121"/>
                  </a:cubicBezTo>
                  <a:cubicBezTo>
                    <a:pt x="140" y="112"/>
                    <a:pt x="139" y="104"/>
                    <a:pt x="139" y="95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82"/>
                    <a:pt x="133" y="78"/>
                    <a:pt x="126" y="78"/>
                  </a:cubicBezTo>
                  <a:cubicBezTo>
                    <a:pt x="120" y="78"/>
                    <a:pt x="115" y="82"/>
                    <a:pt x="115" y="87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4"/>
                    <a:pt x="109" y="70"/>
                    <a:pt x="103" y="70"/>
                  </a:cubicBezTo>
                  <a:cubicBezTo>
                    <a:pt x="96" y="70"/>
                    <a:pt x="91" y="74"/>
                    <a:pt x="91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67"/>
                    <a:pt x="85" y="63"/>
                    <a:pt x="79" y="63"/>
                  </a:cubicBezTo>
                  <a:cubicBezTo>
                    <a:pt x="73" y="63"/>
                    <a:pt x="69" y="66"/>
                    <a:pt x="68" y="70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4"/>
                    <a:pt x="62" y="0"/>
                    <a:pt x="56" y="0"/>
                  </a:cubicBezTo>
                  <a:cubicBezTo>
                    <a:pt x="49" y="0"/>
                    <a:pt x="44" y="4"/>
                    <a:pt x="44" y="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129"/>
                    <a:pt x="44" y="129"/>
                    <a:pt x="44" y="130"/>
                  </a:cubicBezTo>
                  <a:cubicBezTo>
                    <a:pt x="44" y="131"/>
                    <a:pt x="44" y="132"/>
                    <a:pt x="44" y="133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2" y="94"/>
                    <a:pt x="19" y="92"/>
                    <a:pt x="16" y="92"/>
                  </a:cubicBezTo>
                  <a:cubicBezTo>
                    <a:pt x="14" y="92"/>
                    <a:pt x="11" y="93"/>
                    <a:pt x="9" y="94"/>
                  </a:cubicBezTo>
                  <a:cubicBezTo>
                    <a:pt x="4" y="96"/>
                    <a:pt x="1" y="102"/>
                    <a:pt x="3" y="107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2" y="177"/>
                    <a:pt x="34" y="179"/>
                    <a:pt x="37" y="181"/>
                  </a:cubicBezTo>
                  <a:cubicBezTo>
                    <a:pt x="41" y="186"/>
                    <a:pt x="47" y="192"/>
                    <a:pt x="52" y="202"/>
                  </a:cubicBezTo>
                  <a:cubicBezTo>
                    <a:pt x="56" y="210"/>
                    <a:pt x="58" y="215"/>
                    <a:pt x="58" y="216"/>
                  </a:cubicBezTo>
                </a:path>
              </a:pathLst>
            </a:custGeom>
            <a:solidFill>
              <a:srgbClr val="FFB5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"/>
            <p:cNvSpPr/>
            <p:nvPr userDrawn="1"/>
          </p:nvSpPr>
          <p:spPr bwMode="auto">
            <a:xfrm>
              <a:off x="368300" y="2293938"/>
              <a:ext cx="325438" cy="322263"/>
            </a:xfrm>
            <a:custGeom>
              <a:avLst/>
              <a:gdLst>
                <a:gd name="T0" fmla="*/ 12 w 19"/>
                <a:gd name="T1" fmla="*/ 0 h 19"/>
                <a:gd name="T2" fmla="*/ 12 w 19"/>
                <a:gd name="T3" fmla="*/ 0 h 19"/>
                <a:gd name="T4" fmla="*/ 6 w 19"/>
                <a:gd name="T5" fmla="*/ 0 h 19"/>
                <a:gd name="T6" fmla="*/ 0 w 19"/>
                <a:gd name="T7" fmla="*/ 6 h 19"/>
                <a:gd name="T8" fmla="*/ 0 w 19"/>
                <a:gd name="T9" fmla="*/ 13 h 19"/>
                <a:gd name="T10" fmla="*/ 6 w 19"/>
                <a:gd name="T11" fmla="*/ 19 h 19"/>
                <a:gd name="T12" fmla="*/ 7 w 19"/>
                <a:gd name="T13" fmla="*/ 19 h 19"/>
                <a:gd name="T14" fmla="*/ 13 w 19"/>
                <a:gd name="T15" fmla="*/ 19 h 19"/>
                <a:gd name="T16" fmla="*/ 19 w 19"/>
                <a:gd name="T17" fmla="*/ 13 h 19"/>
                <a:gd name="T18" fmla="*/ 19 w 19"/>
                <a:gd name="T19" fmla="*/ 6 h 19"/>
                <a:gd name="T20" fmla="*/ 12 w 1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3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6" y="19"/>
                    <a:pt x="19" y="16"/>
                    <a:pt x="19" y="13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2"/>
                    <a:pt x="16" y="0"/>
                    <a:pt x="12" y="0"/>
                  </a:cubicBezTo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"/>
            <p:cNvSpPr/>
            <p:nvPr userDrawn="1"/>
          </p:nvSpPr>
          <p:spPr bwMode="auto">
            <a:xfrm>
              <a:off x="-352425" y="3835400"/>
              <a:ext cx="377825" cy="373063"/>
            </a:xfrm>
            <a:custGeom>
              <a:avLst/>
              <a:gdLst>
                <a:gd name="T0" fmla="*/ 12 w 22"/>
                <a:gd name="T1" fmla="*/ 0 h 22"/>
                <a:gd name="T2" fmla="*/ 10 w 22"/>
                <a:gd name="T3" fmla="*/ 1 h 22"/>
                <a:gd name="T4" fmla="*/ 4 w 22"/>
                <a:gd name="T5" fmla="*/ 3 h 22"/>
                <a:gd name="T6" fmla="*/ 1 w 22"/>
                <a:gd name="T7" fmla="*/ 12 h 22"/>
                <a:gd name="T8" fmla="*/ 4 w 22"/>
                <a:gd name="T9" fmla="*/ 18 h 22"/>
                <a:gd name="T10" fmla="*/ 10 w 22"/>
                <a:gd name="T11" fmla="*/ 22 h 22"/>
                <a:gd name="T12" fmla="*/ 12 w 22"/>
                <a:gd name="T13" fmla="*/ 21 h 22"/>
                <a:gd name="T14" fmla="*/ 18 w 22"/>
                <a:gd name="T15" fmla="*/ 18 h 22"/>
                <a:gd name="T16" fmla="*/ 21 w 22"/>
                <a:gd name="T17" fmla="*/ 10 h 22"/>
                <a:gd name="T18" fmla="*/ 18 w 22"/>
                <a:gd name="T19" fmla="*/ 4 h 22"/>
                <a:gd name="T20" fmla="*/ 12 w 22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2">
                  <a:moveTo>
                    <a:pt x="12" y="0"/>
                  </a:moveTo>
                  <a:cubicBezTo>
                    <a:pt x="11" y="0"/>
                    <a:pt x="10" y="0"/>
                    <a:pt x="10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0"/>
                    <a:pt x="8" y="22"/>
                    <a:pt x="10" y="22"/>
                  </a:cubicBezTo>
                  <a:cubicBezTo>
                    <a:pt x="11" y="22"/>
                    <a:pt x="12" y="21"/>
                    <a:pt x="12" y="21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1" y="17"/>
                    <a:pt x="22" y="13"/>
                    <a:pt x="21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2"/>
                    <a:pt x="15" y="0"/>
                    <a:pt x="12" y="0"/>
                  </a:cubicBezTo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1"/>
            <p:cNvSpPr>
              <a:spLocks noChangeArrowheads="1"/>
            </p:cNvSpPr>
            <p:nvPr userDrawn="1"/>
          </p:nvSpPr>
          <p:spPr bwMode="auto">
            <a:xfrm>
              <a:off x="300037" y="5784850"/>
              <a:ext cx="1798638" cy="423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2"/>
            <p:cNvSpPr>
              <a:spLocks noChangeArrowheads="1"/>
            </p:cNvSpPr>
            <p:nvPr userDrawn="1"/>
          </p:nvSpPr>
          <p:spPr bwMode="auto">
            <a:xfrm>
              <a:off x="179387" y="5970588"/>
              <a:ext cx="2073276" cy="2762250"/>
            </a:xfrm>
            <a:prstGeom prst="rect">
              <a:avLst/>
            </a:prstGeom>
            <a:solidFill>
              <a:srgbClr val="515A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36177"/>
            <a:ext cx="820270" cy="376518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820271" y="336177"/>
            <a:ext cx="1393540" cy="3765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36177"/>
            <a:ext cx="820270" cy="376518"/>
          </a:xfrm>
          <a:prstGeom prst="rect">
            <a:avLst/>
          </a:prstGeom>
          <a:solidFill>
            <a:srgbClr val="1D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820271" y="336177"/>
            <a:ext cx="1393540" cy="3765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microsoft.com/office/2007/relationships/hdphoto" Target="../media/image6.wdp"/><Relationship Id="rId8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-1506220" y="2000250"/>
            <a:ext cx="15204440" cy="37185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海盐县退役军人事务局2022年度</a:t>
            </a:r>
            <a:endParaRPr lang="zh-CN" alt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zh-CN" alt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政府信息公开工作年度报告</a:t>
            </a:r>
            <a:endParaRPr lang="zh-CN" alt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 79"/>
          <p:cNvSpPr txBox="1"/>
          <p:nvPr/>
        </p:nvSpPr>
        <p:spPr>
          <a:xfrm>
            <a:off x="-73025" y="372110"/>
            <a:ext cx="2219325" cy="2711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 dirty="0" smtClean="0">
                <a:solidFill>
                  <a:schemeClr val="bg1"/>
                </a:solidFill>
              </a:rPr>
              <a:t>二、主动公开政府信息情况</a:t>
            </a:r>
            <a:endParaRPr lang="zh-CN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19" name="Freeform 60"/>
          <p:cNvSpPr/>
          <p:nvPr/>
        </p:nvSpPr>
        <p:spPr bwMode="auto">
          <a:xfrm>
            <a:off x="1007063" y="2114093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圆角矩形 220"/>
          <p:cNvSpPr/>
          <p:nvPr/>
        </p:nvSpPr>
        <p:spPr>
          <a:xfrm>
            <a:off x="1712595" y="2193290"/>
            <a:ext cx="2683510" cy="43688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主动公开政府信息情况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22" name="等腰三角形 221"/>
          <p:cNvSpPr/>
          <p:nvPr/>
        </p:nvSpPr>
        <p:spPr>
          <a:xfrm rot="16200000">
            <a:off x="1600123" y="2336477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29350" y="1590040"/>
            <a:ext cx="5803900" cy="30251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8869363" y="4670425"/>
            <a:ext cx="709613" cy="501650"/>
          </a:xfrm>
          <a:custGeom>
            <a:avLst/>
            <a:gdLst>
              <a:gd name="T0" fmla="*/ 94 w 298"/>
              <a:gd name="T1" fmla="*/ 211 h 211"/>
              <a:gd name="T2" fmla="*/ 128 w 298"/>
              <a:gd name="T3" fmla="*/ 211 h 211"/>
              <a:gd name="T4" fmla="*/ 204 w 298"/>
              <a:gd name="T5" fmla="*/ 211 h 211"/>
              <a:gd name="T6" fmla="*/ 298 w 298"/>
              <a:gd name="T7" fmla="*/ 124 h 211"/>
              <a:gd name="T8" fmla="*/ 298 w 298"/>
              <a:gd name="T9" fmla="*/ 117 h 211"/>
              <a:gd name="T10" fmla="*/ 298 w 298"/>
              <a:gd name="T11" fmla="*/ 86 h 211"/>
              <a:gd name="T12" fmla="*/ 298 w 298"/>
              <a:gd name="T13" fmla="*/ 0 h 211"/>
              <a:gd name="T14" fmla="*/ 204 w 298"/>
              <a:gd name="T15" fmla="*/ 0 h 211"/>
              <a:gd name="T16" fmla="*/ 170 w 298"/>
              <a:gd name="T17" fmla="*/ 0 h 211"/>
              <a:gd name="T18" fmla="*/ 94 w 298"/>
              <a:gd name="T19" fmla="*/ 0 h 211"/>
              <a:gd name="T20" fmla="*/ 0 w 298"/>
              <a:gd name="T21" fmla="*/ 86 h 211"/>
              <a:gd name="T22" fmla="*/ 0 w 298"/>
              <a:gd name="T23" fmla="*/ 93 h 211"/>
              <a:gd name="T24" fmla="*/ 0 w 298"/>
              <a:gd name="T25" fmla="*/ 124 h 211"/>
              <a:gd name="T26" fmla="*/ 0 w 298"/>
              <a:gd name="T27" fmla="*/ 211 h 211"/>
              <a:gd name="T28" fmla="*/ 94 w 298"/>
              <a:gd name="T29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8" h="211">
                <a:moveTo>
                  <a:pt x="94" y="211"/>
                </a:moveTo>
                <a:cubicBezTo>
                  <a:pt x="128" y="211"/>
                  <a:pt x="128" y="211"/>
                  <a:pt x="128" y="211"/>
                </a:cubicBezTo>
                <a:cubicBezTo>
                  <a:pt x="204" y="211"/>
                  <a:pt x="204" y="211"/>
                  <a:pt x="204" y="211"/>
                </a:cubicBezTo>
                <a:cubicBezTo>
                  <a:pt x="256" y="211"/>
                  <a:pt x="298" y="172"/>
                  <a:pt x="298" y="124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86"/>
                  <a:pt x="298" y="86"/>
                  <a:pt x="298" y="86"/>
                </a:cubicBezTo>
                <a:cubicBezTo>
                  <a:pt x="298" y="0"/>
                  <a:pt x="298" y="0"/>
                  <a:pt x="29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42" y="0"/>
                  <a:pt x="0" y="39"/>
                  <a:pt x="0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1"/>
                  <a:pt x="0" y="211"/>
                  <a:pt x="0" y="211"/>
                </a:cubicBezTo>
                <a:lnTo>
                  <a:pt x="94" y="211"/>
                </a:ln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7869238" y="5129213"/>
            <a:ext cx="808038" cy="590550"/>
          </a:xfrm>
          <a:custGeom>
            <a:avLst/>
            <a:gdLst>
              <a:gd name="T0" fmla="*/ 108 w 339"/>
              <a:gd name="T1" fmla="*/ 0 h 248"/>
              <a:gd name="T2" fmla="*/ 146 w 339"/>
              <a:gd name="T3" fmla="*/ 0 h 248"/>
              <a:gd name="T4" fmla="*/ 232 w 339"/>
              <a:gd name="T5" fmla="*/ 0 h 248"/>
              <a:gd name="T6" fmla="*/ 339 w 339"/>
              <a:gd name="T7" fmla="*/ 101 h 248"/>
              <a:gd name="T8" fmla="*/ 339 w 339"/>
              <a:gd name="T9" fmla="*/ 110 h 248"/>
              <a:gd name="T10" fmla="*/ 339 w 339"/>
              <a:gd name="T11" fmla="*/ 146 h 248"/>
              <a:gd name="T12" fmla="*/ 339 w 339"/>
              <a:gd name="T13" fmla="*/ 248 h 248"/>
              <a:gd name="T14" fmla="*/ 232 w 339"/>
              <a:gd name="T15" fmla="*/ 248 h 248"/>
              <a:gd name="T16" fmla="*/ 193 w 339"/>
              <a:gd name="T17" fmla="*/ 248 h 248"/>
              <a:gd name="T18" fmla="*/ 108 w 339"/>
              <a:gd name="T19" fmla="*/ 248 h 248"/>
              <a:gd name="T20" fmla="*/ 0 w 339"/>
              <a:gd name="T21" fmla="*/ 146 h 248"/>
              <a:gd name="T22" fmla="*/ 0 w 339"/>
              <a:gd name="T23" fmla="*/ 138 h 248"/>
              <a:gd name="T24" fmla="*/ 0 w 339"/>
              <a:gd name="T25" fmla="*/ 101 h 248"/>
              <a:gd name="T26" fmla="*/ 0 w 339"/>
              <a:gd name="T27" fmla="*/ 0 h 248"/>
              <a:gd name="T28" fmla="*/ 108 w 339"/>
              <a:gd name="T2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9" h="248">
                <a:moveTo>
                  <a:pt x="10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91" y="0"/>
                  <a:pt x="339" y="45"/>
                  <a:pt x="339" y="101"/>
                </a:cubicBezTo>
                <a:cubicBezTo>
                  <a:pt x="339" y="110"/>
                  <a:pt x="339" y="110"/>
                  <a:pt x="339" y="110"/>
                </a:cubicBezTo>
                <a:cubicBezTo>
                  <a:pt x="339" y="146"/>
                  <a:pt x="339" y="146"/>
                  <a:pt x="339" y="146"/>
                </a:cubicBezTo>
                <a:cubicBezTo>
                  <a:pt x="339" y="248"/>
                  <a:pt x="339" y="248"/>
                  <a:pt x="339" y="248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193" y="248"/>
                  <a:pt x="193" y="248"/>
                  <a:pt x="193" y="248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49" y="248"/>
                  <a:pt x="0" y="202"/>
                  <a:pt x="0" y="14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0"/>
                  <a:pt x="0" y="0"/>
                  <a:pt x="0" y="0"/>
                </a:cubicBezTo>
                <a:lnTo>
                  <a:pt x="108" y="0"/>
                </a:ln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6200775" y="1924050"/>
            <a:ext cx="2516188" cy="1355725"/>
          </a:xfrm>
          <a:custGeom>
            <a:avLst/>
            <a:gdLst>
              <a:gd name="T0" fmla="*/ 292 w 1057"/>
              <a:gd name="T1" fmla="*/ 498 h 569"/>
              <a:gd name="T2" fmla="*/ 0 w 1057"/>
              <a:gd name="T3" fmla="*/ 283 h 569"/>
              <a:gd name="T4" fmla="*/ 293 w 1057"/>
              <a:gd name="T5" fmla="*/ 70 h 569"/>
              <a:gd name="T6" fmla="*/ 528 w 1057"/>
              <a:gd name="T7" fmla="*/ 0 h 569"/>
              <a:gd name="T8" fmla="*/ 765 w 1057"/>
              <a:gd name="T9" fmla="*/ 71 h 569"/>
              <a:gd name="T10" fmla="*/ 1057 w 1057"/>
              <a:gd name="T11" fmla="*/ 286 h 569"/>
              <a:gd name="T12" fmla="*/ 763 w 1057"/>
              <a:gd name="T13" fmla="*/ 499 h 569"/>
              <a:gd name="T14" fmla="*/ 528 w 1057"/>
              <a:gd name="T15" fmla="*/ 569 h 569"/>
              <a:gd name="T16" fmla="*/ 528 w 1057"/>
              <a:gd name="T17" fmla="*/ 569 h 569"/>
              <a:gd name="T18" fmla="*/ 292 w 1057"/>
              <a:gd name="T19" fmla="*/ 498 h 569"/>
              <a:gd name="T20" fmla="*/ 762 w 1057"/>
              <a:gd name="T21" fmla="*/ 74 h 569"/>
              <a:gd name="T22" fmla="*/ 528 w 1057"/>
              <a:gd name="T23" fmla="*/ 3 h 569"/>
              <a:gd name="T24" fmla="*/ 296 w 1057"/>
              <a:gd name="T25" fmla="*/ 73 h 569"/>
              <a:gd name="T26" fmla="*/ 6 w 1057"/>
              <a:gd name="T27" fmla="*/ 283 h 569"/>
              <a:gd name="T28" fmla="*/ 295 w 1057"/>
              <a:gd name="T29" fmla="*/ 495 h 569"/>
              <a:gd name="T30" fmla="*/ 528 w 1057"/>
              <a:gd name="T31" fmla="*/ 566 h 569"/>
              <a:gd name="T32" fmla="*/ 528 w 1057"/>
              <a:gd name="T33" fmla="*/ 566 h 569"/>
              <a:gd name="T34" fmla="*/ 760 w 1057"/>
              <a:gd name="T35" fmla="*/ 496 h 569"/>
              <a:gd name="T36" fmla="*/ 1050 w 1057"/>
              <a:gd name="T37" fmla="*/ 286 h 569"/>
              <a:gd name="T38" fmla="*/ 762 w 1057"/>
              <a:gd name="T39" fmla="*/ 7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69">
                <a:moveTo>
                  <a:pt x="292" y="498"/>
                </a:moveTo>
                <a:cubicBezTo>
                  <a:pt x="0" y="283"/>
                  <a:pt x="0" y="283"/>
                  <a:pt x="0" y="283"/>
                </a:cubicBezTo>
                <a:cubicBezTo>
                  <a:pt x="293" y="70"/>
                  <a:pt x="293" y="70"/>
                  <a:pt x="293" y="70"/>
                </a:cubicBezTo>
                <a:cubicBezTo>
                  <a:pt x="356" y="25"/>
                  <a:pt x="439" y="0"/>
                  <a:pt x="528" y="0"/>
                </a:cubicBezTo>
                <a:cubicBezTo>
                  <a:pt x="618" y="0"/>
                  <a:pt x="702" y="25"/>
                  <a:pt x="765" y="71"/>
                </a:cubicBezTo>
                <a:cubicBezTo>
                  <a:pt x="1057" y="286"/>
                  <a:pt x="1057" y="286"/>
                  <a:pt x="1057" y="286"/>
                </a:cubicBezTo>
                <a:cubicBezTo>
                  <a:pt x="763" y="499"/>
                  <a:pt x="763" y="499"/>
                  <a:pt x="763" y="499"/>
                </a:cubicBezTo>
                <a:cubicBezTo>
                  <a:pt x="701" y="544"/>
                  <a:pt x="617" y="569"/>
                  <a:pt x="528" y="569"/>
                </a:cubicBezTo>
                <a:cubicBezTo>
                  <a:pt x="528" y="569"/>
                  <a:pt x="528" y="569"/>
                  <a:pt x="528" y="569"/>
                </a:cubicBezTo>
                <a:cubicBezTo>
                  <a:pt x="438" y="569"/>
                  <a:pt x="355" y="544"/>
                  <a:pt x="292" y="498"/>
                </a:cubicBezTo>
                <a:close/>
                <a:moveTo>
                  <a:pt x="762" y="74"/>
                </a:moveTo>
                <a:cubicBezTo>
                  <a:pt x="700" y="28"/>
                  <a:pt x="617" y="3"/>
                  <a:pt x="528" y="3"/>
                </a:cubicBezTo>
                <a:cubicBezTo>
                  <a:pt x="441" y="3"/>
                  <a:pt x="358" y="28"/>
                  <a:pt x="296" y="73"/>
                </a:cubicBezTo>
                <a:cubicBezTo>
                  <a:pt x="6" y="283"/>
                  <a:pt x="6" y="283"/>
                  <a:pt x="6" y="283"/>
                </a:cubicBezTo>
                <a:cubicBezTo>
                  <a:pt x="295" y="495"/>
                  <a:pt x="295" y="495"/>
                  <a:pt x="295" y="495"/>
                </a:cubicBezTo>
                <a:cubicBezTo>
                  <a:pt x="357" y="541"/>
                  <a:pt x="440" y="566"/>
                  <a:pt x="528" y="566"/>
                </a:cubicBezTo>
                <a:cubicBezTo>
                  <a:pt x="528" y="566"/>
                  <a:pt x="528" y="566"/>
                  <a:pt x="528" y="566"/>
                </a:cubicBezTo>
                <a:cubicBezTo>
                  <a:pt x="616" y="566"/>
                  <a:pt x="698" y="541"/>
                  <a:pt x="760" y="496"/>
                </a:cubicBezTo>
                <a:cubicBezTo>
                  <a:pt x="1050" y="286"/>
                  <a:pt x="1050" y="286"/>
                  <a:pt x="1050" y="286"/>
                </a:cubicBezTo>
                <a:lnTo>
                  <a:pt x="762" y="74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6383338" y="1917700"/>
            <a:ext cx="2333625" cy="1371600"/>
          </a:xfrm>
          <a:custGeom>
            <a:avLst/>
            <a:gdLst>
              <a:gd name="T0" fmla="*/ 270 w 980"/>
              <a:gd name="T1" fmla="*/ 504 h 576"/>
              <a:gd name="T2" fmla="*/ 0 w 980"/>
              <a:gd name="T3" fmla="*/ 288 h 576"/>
              <a:gd name="T4" fmla="*/ 271 w 980"/>
              <a:gd name="T5" fmla="*/ 72 h 576"/>
              <a:gd name="T6" fmla="*/ 490 w 980"/>
              <a:gd name="T7" fmla="*/ 0 h 576"/>
              <a:gd name="T8" fmla="*/ 709 w 980"/>
              <a:gd name="T9" fmla="*/ 73 h 576"/>
              <a:gd name="T10" fmla="*/ 980 w 980"/>
              <a:gd name="T11" fmla="*/ 289 h 576"/>
              <a:gd name="T12" fmla="*/ 708 w 980"/>
              <a:gd name="T13" fmla="*/ 504 h 576"/>
              <a:gd name="T14" fmla="*/ 490 w 980"/>
              <a:gd name="T15" fmla="*/ 576 h 576"/>
              <a:gd name="T16" fmla="*/ 490 w 980"/>
              <a:gd name="T17" fmla="*/ 576 h 576"/>
              <a:gd name="T18" fmla="*/ 270 w 980"/>
              <a:gd name="T19" fmla="*/ 504 h 576"/>
              <a:gd name="T20" fmla="*/ 701 w 980"/>
              <a:gd name="T21" fmla="*/ 79 h 576"/>
              <a:gd name="T22" fmla="*/ 490 w 980"/>
              <a:gd name="T23" fmla="*/ 10 h 576"/>
              <a:gd name="T24" fmla="*/ 280 w 980"/>
              <a:gd name="T25" fmla="*/ 79 h 576"/>
              <a:gd name="T26" fmla="*/ 17 w 980"/>
              <a:gd name="T27" fmla="*/ 288 h 576"/>
              <a:gd name="T28" fmla="*/ 279 w 980"/>
              <a:gd name="T29" fmla="*/ 497 h 576"/>
              <a:gd name="T30" fmla="*/ 490 w 980"/>
              <a:gd name="T31" fmla="*/ 567 h 576"/>
              <a:gd name="T32" fmla="*/ 490 w 980"/>
              <a:gd name="T33" fmla="*/ 567 h 576"/>
              <a:gd name="T34" fmla="*/ 699 w 980"/>
              <a:gd name="T35" fmla="*/ 497 h 576"/>
              <a:gd name="T36" fmla="*/ 962 w 980"/>
              <a:gd name="T37" fmla="*/ 289 h 576"/>
              <a:gd name="T38" fmla="*/ 701 w 980"/>
              <a:gd name="T39" fmla="*/ 7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270" y="504"/>
                </a:moveTo>
                <a:cubicBezTo>
                  <a:pt x="0" y="288"/>
                  <a:pt x="0" y="288"/>
                  <a:pt x="0" y="288"/>
                </a:cubicBezTo>
                <a:cubicBezTo>
                  <a:pt x="271" y="72"/>
                  <a:pt x="271" y="72"/>
                  <a:pt x="271" y="72"/>
                </a:cubicBezTo>
                <a:cubicBezTo>
                  <a:pt x="330" y="26"/>
                  <a:pt x="407" y="1"/>
                  <a:pt x="490" y="0"/>
                </a:cubicBezTo>
                <a:cubicBezTo>
                  <a:pt x="573" y="0"/>
                  <a:pt x="651" y="26"/>
                  <a:pt x="709" y="73"/>
                </a:cubicBezTo>
                <a:cubicBezTo>
                  <a:pt x="980" y="289"/>
                  <a:pt x="980" y="289"/>
                  <a:pt x="980" y="289"/>
                </a:cubicBezTo>
                <a:cubicBezTo>
                  <a:pt x="708" y="504"/>
                  <a:pt x="708" y="504"/>
                  <a:pt x="708" y="504"/>
                </a:cubicBezTo>
                <a:cubicBezTo>
                  <a:pt x="650" y="551"/>
                  <a:pt x="572" y="576"/>
                  <a:pt x="490" y="576"/>
                </a:cubicBezTo>
                <a:cubicBezTo>
                  <a:pt x="490" y="576"/>
                  <a:pt x="490" y="576"/>
                  <a:pt x="490" y="576"/>
                </a:cubicBezTo>
                <a:cubicBezTo>
                  <a:pt x="406" y="576"/>
                  <a:pt x="328" y="551"/>
                  <a:pt x="270" y="504"/>
                </a:cubicBezTo>
                <a:close/>
                <a:moveTo>
                  <a:pt x="701" y="79"/>
                </a:moveTo>
                <a:cubicBezTo>
                  <a:pt x="645" y="35"/>
                  <a:pt x="570" y="10"/>
                  <a:pt x="490" y="10"/>
                </a:cubicBezTo>
                <a:cubicBezTo>
                  <a:pt x="410" y="10"/>
                  <a:pt x="336" y="35"/>
                  <a:pt x="280" y="79"/>
                </a:cubicBezTo>
                <a:cubicBezTo>
                  <a:pt x="17" y="288"/>
                  <a:pt x="17" y="288"/>
                  <a:pt x="17" y="288"/>
                </a:cubicBezTo>
                <a:cubicBezTo>
                  <a:pt x="279" y="497"/>
                  <a:pt x="279" y="497"/>
                  <a:pt x="279" y="497"/>
                </a:cubicBezTo>
                <a:cubicBezTo>
                  <a:pt x="335" y="542"/>
                  <a:pt x="409" y="567"/>
                  <a:pt x="490" y="567"/>
                </a:cubicBezTo>
                <a:cubicBezTo>
                  <a:pt x="490" y="567"/>
                  <a:pt x="490" y="567"/>
                  <a:pt x="490" y="567"/>
                </a:cubicBezTo>
                <a:cubicBezTo>
                  <a:pt x="569" y="566"/>
                  <a:pt x="643" y="542"/>
                  <a:pt x="699" y="497"/>
                </a:cubicBezTo>
                <a:cubicBezTo>
                  <a:pt x="962" y="289"/>
                  <a:pt x="962" y="289"/>
                  <a:pt x="962" y="289"/>
                </a:cubicBezTo>
                <a:lnTo>
                  <a:pt x="701" y="79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545263" y="1909763"/>
            <a:ext cx="2171700" cy="1385888"/>
          </a:xfrm>
          <a:custGeom>
            <a:avLst/>
            <a:gdLst>
              <a:gd name="T0" fmla="*/ 251 w 912"/>
              <a:gd name="T1" fmla="*/ 509 h 582"/>
              <a:gd name="T2" fmla="*/ 0 w 912"/>
              <a:gd name="T3" fmla="*/ 290 h 582"/>
              <a:gd name="T4" fmla="*/ 253 w 912"/>
              <a:gd name="T5" fmla="*/ 73 h 582"/>
              <a:gd name="T6" fmla="*/ 456 w 912"/>
              <a:gd name="T7" fmla="*/ 0 h 582"/>
              <a:gd name="T8" fmla="*/ 661 w 912"/>
              <a:gd name="T9" fmla="*/ 73 h 582"/>
              <a:gd name="T10" fmla="*/ 912 w 912"/>
              <a:gd name="T11" fmla="*/ 292 h 582"/>
              <a:gd name="T12" fmla="*/ 659 w 912"/>
              <a:gd name="T13" fmla="*/ 509 h 582"/>
              <a:gd name="T14" fmla="*/ 456 w 912"/>
              <a:gd name="T15" fmla="*/ 582 h 582"/>
              <a:gd name="T16" fmla="*/ 456 w 912"/>
              <a:gd name="T17" fmla="*/ 582 h 582"/>
              <a:gd name="T18" fmla="*/ 251 w 912"/>
              <a:gd name="T19" fmla="*/ 509 h 582"/>
              <a:gd name="T20" fmla="*/ 647 w 912"/>
              <a:gd name="T21" fmla="*/ 84 h 582"/>
              <a:gd name="T22" fmla="*/ 456 w 912"/>
              <a:gd name="T23" fmla="*/ 16 h 582"/>
              <a:gd name="T24" fmla="*/ 266 w 912"/>
              <a:gd name="T25" fmla="*/ 84 h 582"/>
              <a:gd name="T26" fmla="*/ 26 w 912"/>
              <a:gd name="T27" fmla="*/ 291 h 582"/>
              <a:gd name="T28" fmla="*/ 264 w 912"/>
              <a:gd name="T29" fmla="*/ 498 h 582"/>
              <a:gd name="T30" fmla="*/ 456 w 912"/>
              <a:gd name="T31" fmla="*/ 566 h 582"/>
              <a:gd name="T32" fmla="*/ 456 w 912"/>
              <a:gd name="T33" fmla="*/ 566 h 582"/>
              <a:gd name="T34" fmla="*/ 646 w 912"/>
              <a:gd name="T35" fmla="*/ 498 h 582"/>
              <a:gd name="T36" fmla="*/ 885 w 912"/>
              <a:gd name="T37" fmla="*/ 292 h 582"/>
              <a:gd name="T38" fmla="*/ 647 w 912"/>
              <a:gd name="T39" fmla="*/ 84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2">
                <a:moveTo>
                  <a:pt x="251" y="509"/>
                </a:moveTo>
                <a:cubicBezTo>
                  <a:pt x="0" y="290"/>
                  <a:pt x="0" y="290"/>
                  <a:pt x="0" y="290"/>
                </a:cubicBezTo>
                <a:cubicBezTo>
                  <a:pt x="253" y="73"/>
                  <a:pt x="253" y="73"/>
                  <a:pt x="253" y="73"/>
                </a:cubicBezTo>
                <a:cubicBezTo>
                  <a:pt x="307" y="26"/>
                  <a:pt x="379" y="0"/>
                  <a:pt x="456" y="0"/>
                </a:cubicBezTo>
                <a:cubicBezTo>
                  <a:pt x="534" y="0"/>
                  <a:pt x="606" y="26"/>
                  <a:pt x="661" y="73"/>
                </a:cubicBezTo>
                <a:cubicBezTo>
                  <a:pt x="912" y="292"/>
                  <a:pt x="912" y="292"/>
                  <a:pt x="912" y="292"/>
                </a:cubicBezTo>
                <a:cubicBezTo>
                  <a:pt x="659" y="509"/>
                  <a:pt x="659" y="509"/>
                  <a:pt x="659" y="509"/>
                </a:cubicBezTo>
                <a:cubicBezTo>
                  <a:pt x="605" y="556"/>
                  <a:pt x="533" y="582"/>
                  <a:pt x="456" y="582"/>
                </a:cubicBezTo>
                <a:cubicBezTo>
                  <a:pt x="456" y="582"/>
                  <a:pt x="456" y="582"/>
                  <a:pt x="456" y="582"/>
                </a:cubicBezTo>
                <a:cubicBezTo>
                  <a:pt x="378" y="582"/>
                  <a:pt x="306" y="556"/>
                  <a:pt x="251" y="509"/>
                </a:cubicBezTo>
                <a:close/>
                <a:moveTo>
                  <a:pt x="647" y="84"/>
                </a:moveTo>
                <a:cubicBezTo>
                  <a:pt x="597" y="40"/>
                  <a:pt x="529" y="16"/>
                  <a:pt x="456" y="16"/>
                </a:cubicBezTo>
                <a:cubicBezTo>
                  <a:pt x="384" y="16"/>
                  <a:pt x="316" y="40"/>
                  <a:pt x="266" y="84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4" y="498"/>
                  <a:pt x="264" y="498"/>
                  <a:pt x="264" y="498"/>
                </a:cubicBezTo>
                <a:cubicBezTo>
                  <a:pt x="315" y="542"/>
                  <a:pt x="383" y="566"/>
                  <a:pt x="456" y="566"/>
                </a:cubicBezTo>
                <a:cubicBezTo>
                  <a:pt x="456" y="566"/>
                  <a:pt x="456" y="566"/>
                  <a:pt x="456" y="566"/>
                </a:cubicBezTo>
                <a:cubicBezTo>
                  <a:pt x="528" y="566"/>
                  <a:pt x="595" y="542"/>
                  <a:pt x="646" y="498"/>
                </a:cubicBezTo>
                <a:cubicBezTo>
                  <a:pt x="885" y="292"/>
                  <a:pt x="885" y="292"/>
                  <a:pt x="885" y="292"/>
                </a:cubicBezTo>
                <a:lnTo>
                  <a:pt x="647" y="84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6700838" y="1903413"/>
            <a:ext cx="2016125" cy="1400175"/>
          </a:xfrm>
          <a:custGeom>
            <a:avLst/>
            <a:gdLst>
              <a:gd name="T0" fmla="*/ 233 w 847"/>
              <a:gd name="T1" fmla="*/ 514 h 588"/>
              <a:gd name="T2" fmla="*/ 0 w 847"/>
              <a:gd name="T3" fmla="*/ 293 h 588"/>
              <a:gd name="T4" fmla="*/ 235 w 847"/>
              <a:gd name="T5" fmla="*/ 73 h 588"/>
              <a:gd name="T6" fmla="*/ 424 w 847"/>
              <a:gd name="T7" fmla="*/ 0 h 588"/>
              <a:gd name="T8" fmla="*/ 614 w 847"/>
              <a:gd name="T9" fmla="*/ 74 h 588"/>
              <a:gd name="T10" fmla="*/ 847 w 847"/>
              <a:gd name="T11" fmla="*/ 295 h 588"/>
              <a:gd name="T12" fmla="*/ 612 w 847"/>
              <a:gd name="T13" fmla="*/ 515 h 588"/>
              <a:gd name="T14" fmla="*/ 423 w 847"/>
              <a:gd name="T15" fmla="*/ 588 h 588"/>
              <a:gd name="T16" fmla="*/ 423 w 847"/>
              <a:gd name="T17" fmla="*/ 588 h 588"/>
              <a:gd name="T18" fmla="*/ 233 w 847"/>
              <a:gd name="T19" fmla="*/ 514 h 588"/>
              <a:gd name="T20" fmla="*/ 597 w 847"/>
              <a:gd name="T21" fmla="*/ 90 h 588"/>
              <a:gd name="T22" fmla="*/ 424 w 847"/>
              <a:gd name="T23" fmla="*/ 22 h 588"/>
              <a:gd name="T24" fmla="*/ 251 w 847"/>
              <a:gd name="T25" fmla="*/ 89 h 588"/>
              <a:gd name="T26" fmla="*/ 34 w 847"/>
              <a:gd name="T27" fmla="*/ 294 h 588"/>
              <a:gd name="T28" fmla="*/ 250 w 847"/>
              <a:gd name="T29" fmla="*/ 498 h 588"/>
              <a:gd name="T30" fmla="*/ 423 w 847"/>
              <a:gd name="T31" fmla="*/ 566 h 588"/>
              <a:gd name="T32" fmla="*/ 423 w 847"/>
              <a:gd name="T33" fmla="*/ 566 h 588"/>
              <a:gd name="T34" fmla="*/ 596 w 847"/>
              <a:gd name="T35" fmla="*/ 499 h 588"/>
              <a:gd name="T36" fmla="*/ 813 w 847"/>
              <a:gd name="T37" fmla="*/ 295 h 588"/>
              <a:gd name="T38" fmla="*/ 597 w 847"/>
              <a:gd name="T39" fmla="*/ 9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7" h="588">
                <a:moveTo>
                  <a:pt x="233" y="514"/>
                </a:moveTo>
                <a:cubicBezTo>
                  <a:pt x="0" y="293"/>
                  <a:pt x="0" y="293"/>
                  <a:pt x="0" y="293"/>
                </a:cubicBezTo>
                <a:cubicBezTo>
                  <a:pt x="235" y="73"/>
                  <a:pt x="235" y="73"/>
                  <a:pt x="235" y="73"/>
                </a:cubicBezTo>
                <a:cubicBezTo>
                  <a:pt x="285" y="26"/>
                  <a:pt x="352" y="0"/>
                  <a:pt x="424" y="0"/>
                </a:cubicBezTo>
                <a:cubicBezTo>
                  <a:pt x="496" y="0"/>
                  <a:pt x="563" y="26"/>
                  <a:pt x="614" y="74"/>
                </a:cubicBezTo>
                <a:cubicBezTo>
                  <a:pt x="847" y="295"/>
                  <a:pt x="847" y="295"/>
                  <a:pt x="847" y="295"/>
                </a:cubicBezTo>
                <a:cubicBezTo>
                  <a:pt x="612" y="515"/>
                  <a:pt x="612" y="515"/>
                  <a:pt x="612" y="515"/>
                </a:cubicBezTo>
                <a:cubicBezTo>
                  <a:pt x="562" y="562"/>
                  <a:pt x="495" y="588"/>
                  <a:pt x="423" y="588"/>
                </a:cubicBezTo>
                <a:cubicBezTo>
                  <a:pt x="423" y="588"/>
                  <a:pt x="423" y="588"/>
                  <a:pt x="423" y="588"/>
                </a:cubicBezTo>
                <a:cubicBezTo>
                  <a:pt x="351" y="588"/>
                  <a:pt x="284" y="562"/>
                  <a:pt x="233" y="514"/>
                </a:cubicBezTo>
                <a:close/>
                <a:moveTo>
                  <a:pt x="597" y="90"/>
                </a:moveTo>
                <a:cubicBezTo>
                  <a:pt x="551" y="46"/>
                  <a:pt x="489" y="22"/>
                  <a:pt x="424" y="22"/>
                </a:cubicBezTo>
                <a:cubicBezTo>
                  <a:pt x="358" y="22"/>
                  <a:pt x="297" y="46"/>
                  <a:pt x="251" y="89"/>
                </a:cubicBezTo>
                <a:cubicBezTo>
                  <a:pt x="34" y="294"/>
                  <a:pt x="34" y="294"/>
                  <a:pt x="34" y="294"/>
                </a:cubicBezTo>
                <a:cubicBezTo>
                  <a:pt x="250" y="498"/>
                  <a:pt x="250" y="498"/>
                  <a:pt x="250" y="498"/>
                </a:cubicBezTo>
                <a:cubicBezTo>
                  <a:pt x="296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0" y="542"/>
                  <a:pt x="596" y="499"/>
                </a:cubicBezTo>
                <a:cubicBezTo>
                  <a:pt x="813" y="295"/>
                  <a:pt x="813" y="295"/>
                  <a:pt x="813" y="295"/>
                </a:cubicBezTo>
                <a:lnTo>
                  <a:pt x="597" y="90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858000" y="1908175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1 h 585"/>
              <a:gd name="T4" fmla="*/ 0 w 794"/>
              <a:gd name="T5" fmla="*/ 291 h 585"/>
              <a:gd name="T6" fmla="*/ 220 w 794"/>
              <a:gd name="T7" fmla="*/ 72 h 585"/>
              <a:gd name="T8" fmla="*/ 397 w 794"/>
              <a:gd name="T9" fmla="*/ 0 h 585"/>
              <a:gd name="T10" fmla="*/ 575 w 794"/>
              <a:gd name="T11" fmla="*/ 73 h 585"/>
              <a:gd name="T12" fmla="*/ 794 w 794"/>
              <a:gd name="T13" fmla="*/ 293 h 585"/>
              <a:gd name="T14" fmla="*/ 574 w 794"/>
              <a:gd name="T15" fmla="*/ 512 h 585"/>
              <a:gd name="T16" fmla="*/ 397 w 794"/>
              <a:gd name="T17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29" y="585"/>
                  <a:pt x="266" y="558"/>
                  <a:pt x="219" y="511"/>
                </a:cubicBezTo>
                <a:cubicBezTo>
                  <a:pt x="0" y="291"/>
                  <a:pt x="0" y="291"/>
                  <a:pt x="0" y="291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67" y="25"/>
                  <a:pt x="330" y="0"/>
                  <a:pt x="397" y="0"/>
                </a:cubicBezTo>
                <a:cubicBezTo>
                  <a:pt x="465" y="0"/>
                  <a:pt x="528" y="26"/>
                  <a:pt x="575" y="73"/>
                </a:cubicBezTo>
                <a:cubicBezTo>
                  <a:pt x="794" y="293"/>
                  <a:pt x="794" y="293"/>
                  <a:pt x="794" y="293"/>
                </a:cubicBezTo>
                <a:cubicBezTo>
                  <a:pt x="574" y="512"/>
                  <a:pt x="574" y="512"/>
                  <a:pt x="574" y="512"/>
                </a:cubicBezTo>
                <a:cubicBezTo>
                  <a:pt x="527" y="559"/>
                  <a:pt x="464" y="585"/>
                  <a:pt x="397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6891338" y="1871663"/>
            <a:ext cx="1825625" cy="1462088"/>
          </a:xfrm>
          <a:custGeom>
            <a:avLst/>
            <a:gdLst>
              <a:gd name="T0" fmla="*/ 171 w 767"/>
              <a:gd name="T1" fmla="*/ 135 h 614"/>
              <a:gd name="T2" fmla="*/ 213 w 767"/>
              <a:gd name="T3" fmla="*/ 94 h 614"/>
              <a:gd name="T4" fmla="*/ 555 w 767"/>
              <a:gd name="T5" fmla="*/ 95 h 614"/>
              <a:gd name="T6" fmla="*/ 596 w 767"/>
              <a:gd name="T7" fmla="*/ 137 h 614"/>
              <a:gd name="T8" fmla="*/ 767 w 767"/>
              <a:gd name="T9" fmla="*/ 308 h 614"/>
              <a:gd name="T10" fmla="*/ 595 w 767"/>
              <a:gd name="T11" fmla="*/ 479 h 614"/>
              <a:gd name="T12" fmla="*/ 554 w 767"/>
              <a:gd name="T13" fmla="*/ 520 h 614"/>
              <a:gd name="T14" fmla="*/ 211 w 767"/>
              <a:gd name="T15" fmla="*/ 519 h 614"/>
              <a:gd name="T16" fmla="*/ 170 w 767"/>
              <a:gd name="T17" fmla="*/ 478 h 614"/>
              <a:gd name="T18" fmla="*/ 0 w 767"/>
              <a:gd name="T19" fmla="*/ 306 h 614"/>
              <a:gd name="T20" fmla="*/ 171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171" y="135"/>
                </a:moveTo>
                <a:cubicBezTo>
                  <a:pt x="213" y="94"/>
                  <a:pt x="213" y="94"/>
                  <a:pt x="213" y="94"/>
                </a:cubicBezTo>
                <a:cubicBezTo>
                  <a:pt x="307" y="0"/>
                  <a:pt x="461" y="1"/>
                  <a:pt x="555" y="95"/>
                </a:cubicBezTo>
                <a:cubicBezTo>
                  <a:pt x="596" y="137"/>
                  <a:pt x="596" y="137"/>
                  <a:pt x="596" y="137"/>
                </a:cubicBezTo>
                <a:cubicBezTo>
                  <a:pt x="767" y="308"/>
                  <a:pt x="767" y="308"/>
                  <a:pt x="767" y="308"/>
                </a:cubicBezTo>
                <a:cubicBezTo>
                  <a:pt x="595" y="479"/>
                  <a:pt x="595" y="479"/>
                  <a:pt x="595" y="479"/>
                </a:cubicBezTo>
                <a:cubicBezTo>
                  <a:pt x="554" y="520"/>
                  <a:pt x="554" y="520"/>
                  <a:pt x="554" y="520"/>
                </a:cubicBezTo>
                <a:cubicBezTo>
                  <a:pt x="459" y="614"/>
                  <a:pt x="305" y="613"/>
                  <a:pt x="211" y="519"/>
                </a:cubicBezTo>
                <a:cubicBezTo>
                  <a:pt x="170" y="478"/>
                  <a:pt x="170" y="478"/>
                  <a:pt x="170" y="478"/>
                </a:cubicBezTo>
                <a:cubicBezTo>
                  <a:pt x="0" y="306"/>
                  <a:pt x="0" y="306"/>
                  <a:pt x="0" y="306"/>
                </a:cubicBezTo>
                <a:lnTo>
                  <a:pt x="171" y="135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8086725" y="38100"/>
            <a:ext cx="1354138" cy="2514600"/>
          </a:xfrm>
          <a:custGeom>
            <a:avLst/>
            <a:gdLst>
              <a:gd name="T0" fmla="*/ 569 w 569"/>
              <a:gd name="T1" fmla="*/ 528 h 1056"/>
              <a:gd name="T2" fmla="*/ 569 w 569"/>
              <a:gd name="T3" fmla="*/ 528 h 1056"/>
              <a:gd name="T4" fmla="*/ 499 w 569"/>
              <a:gd name="T5" fmla="*/ 763 h 1056"/>
              <a:gd name="T6" fmla="*/ 286 w 569"/>
              <a:gd name="T7" fmla="*/ 1056 h 1056"/>
              <a:gd name="T8" fmla="*/ 72 w 569"/>
              <a:gd name="T9" fmla="*/ 764 h 1056"/>
              <a:gd name="T10" fmla="*/ 0 w 569"/>
              <a:gd name="T11" fmla="*/ 528 h 1056"/>
              <a:gd name="T12" fmla="*/ 71 w 569"/>
              <a:gd name="T13" fmla="*/ 293 h 1056"/>
              <a:gd name="T14" fmla="*/ 284 w 569"/>
              <a:gd name="T15" fmla="*/ 0 h 1056"/>
              <a:gd name="T16" fmla="*/ 498 w 569"/>
              <a:gd name="T17" fmla="*/ 291 h 1056"/>
              <a:gd name="T18" fmla="*/ 569 w 569"/>
              <a:gd name="T19" fmla="*/ 528 h 1056"/>
              <a:gd name="T20" fmla="*/ 286 w 569"/>
              <a:gd name="T21" fmla="*/ 1050 h 1056"/>
              <a:gd name="T22" fmla="*/ 497 w 569"/>
              <a:gd name="T23" fmla="*/ 760 h 1056"/>
              <a:gd name="T24" fmla="*/ 566 w 569"/>
              <a:gd name="T25" fmla="*/ 528 h 1056"/>
              <a:gd name="T26" fmla="*/ 566 w 569"/>
              <a:gd name="T27" fmla="*/ 528 h 1056"/>
              <a:gd name="T28" fmla="*/ 496 w 569"/>
              <a:gd name="T29" fmla="*/ 294 h 1056"/>
              <a:gd name="T30" fmla="*/ 284 w 569"/>
              <a:gd name="T31" fmla="*/ 6 h 1056"/>
              <a:gd name="T32" fmla="*/ 73 w 569"/>
              <a:gd name="T33" fmla="*/ 296 h 1056"/>
              <a:gd name="T34" fmla="*/ 3 w 569"/>
              <a:gd name="T35" fmla="*/ 528 h 1056"/>
              <a:gd name="T36" fmla="*/ 74 w 569"/>
              <a:gd name="T37" fmla="*/ 761 h 1056"/>
              <a:gd name="T38" fmla="*/ 286 w 569"/>
              <a:gd name="T39" fmla="*/ 105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9" h="1056">
                <a:moveTo>
                  <a:pt x="569" y="528"/>
                </a:moveTo>
                <a:cubicBezTo>
                  <a:pt x="569" y="528"/>
                  <a:pt x="569" y="528"/>
                  <a:pt x="569" y="528"/>
                </a:cubicBezTo>
                <a:cubicBezTo>
                  <a:pt x="569" y="617"/>
                  <a:pt x="544" y="700"/>
                  <a:pt x="499" y="763"/>
                </a:cubicBezTo>
                <a:cubicBezTo>
                  <a:pt x="286" y="1056"/>
                  <a:pt x="286" y="1056"/>
                  <a:pt x="286" y="1056"/>
                </a:cubicBezTo>
                <a:cubicBezTo>
                  <a:pt x="72" y="764"/>
                  <a:pt x="72" y="764"/>
                  <a:pt x="72" y="764"/>
                </a:cubicBezTo>
                <a:cubicBezTo>
                  <a:pt x="26" y="702"/>
                  <a:pt x="0" y="618"/>
                  <a:pt x="0" y="528"/>
                </a:cubicBezTo>
                <a:cubicBezTo>
                  <a:pt x="0" y="439"/>
                  <a:pt x="25" y="355"/>
                  <a:pt x="71" y="293"/>
                </a:cubicBezTo>
                <a:cubicBezTo>
                  <a:pt x="284" y="0"/>
                  <a:pt x="284" y="0"/>
                  <a:pt x="284" y="0"/>
                </a:cubicBezTo>
                <a:cubicBezTo>
                  <a:pt x="498" y="291"/>
                  <a:pt x="498" y="291"/>
                  <a:pt x="498" y="291"/>
                </a:cubicBezTo>
                <a:cubicBezTo>
                  <a:pt x="544" y="354"/>
                  <a:pt x="569" y="438"/>
                  <a:pt x="569" y="528"/>
                </a:cubicBezTo>
                <a:close/>
                <a:moveTo>
                  <a:pt x="286" y="1050"/>
                </a:moveTo>
                <a:cubicBezTo>
                  <a:pt x="497" y="760"/>
                  <a:pt x="497" y="760"/>
                  <a:pt x="497" y="760"/>
                </a:cubicBezTo>
                <a:cubicBezTo>
                  <a:pt x="541" y="698"/>
                  <a:pt x="566" y="615"/>
                  <a:pt x="566" y="528"/>
                </a:cubicBezTo>
                <a:cubicBezTo>
                  <a:pt x="566" y="528"/>
                  <a:pt x="566" y="528"/>
                  <a:pt x="566" y="528"/>
                </a:cubicBezTo>
                <a:cubicBezTo>
                  <a:pt x="566" y="439"/>
                  <a:pt x="541" y="356"/>
                  <a:pt x="496" y="294"/>
                </a:cubicBezTo>
                <a:cubicBezTo>
                  <a:pt x="284" y="6"/>
                  <a:pt x="284" y="6"/>
                  <a:pt x="284" y="6"/>
                </a:cubicBezTo>
                <a:cubicBezTo>
                  <a:pt x="73" y="296"/>
                  <a:pt x="73" y="296"/>
                  <a:pt x="73" y="296"/>
                </a:cubicBezTo>
                <a:cubicBezTo>
                  <a:pt x="28" y="358"/>
                  <a:pt x="3" y="440"/>
                  <a:pt x="3" y="528"/>
                </a:cubicBezTo>
                <a:cubicBezTo>
                  <a:pt x="3" y="616"/>
                  <a:pt x="28" y="699"/>
                  <a:pt x="74" y="761"/>
                </a:cubicBezTo>
                <a:lnTo>
                  <a:pt x="286" y="105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8081963" y="219075"/>
            <a:ext cx="1371600" cy="2333625"/>
          </a:xfrm>
          <a:custGeom>
            <a:avLst/>
            <a:gdLst>
              <a:gd name="T0" fmla="*/ 575 w 576"/>
              <a:gd name="T1" fmla="*/ 490 h 980"/>
              <a:gd name="T2" fmla="*/ 575 w 576"/>
              <a:gd name="T3" fmla="*/ 490 h 980"/>
              <a:gd name="T4" fmla="*/ 504 w 576"/>
              <a:gd name="T5" fmla="*/ 708 h 980"/>
              <a:gd name="T6" fmla="*/ 288 w 576"/>
              <a:gd name="T7" fmla="*/ 980 h 980"/>
              <a:gd name="T8" fmla="*/ 72 w 576"/>
              <a:gd name="T9" fmla="*/ 710 h 980"/>
              <a:gd name="T10" fmla="*/ 0 w 576"/>
              <a:gd name="T11" fmla="*/ 490 h 980"/>
              <a:gd name="T12" fmla="*/ 72 w 576"/>
              <a:gd name="T13" fmla="*/ 272 h 980"/>
              <a:gd name="T14" fmla="*/ 287 w 576"/>
              <a:gd name="T15" fmla="*/ 0 h 980"/>
              <a:gd name="T16" fmla="*/ 503 w 576"/>
              <a:gd name="T17" fmla="*/ 270 h 980"/>
              <a:gd name="T18" fmla="*/ 575 w 576"/>
              <a:gd name="T19" fmla="*/ 490 h 980"/>
              <a:gd name="T20" fmla="*/ 288 w 576"/>
              <a:gd name="T21" fmla="*/ 963 h 980"/>
              <a:gd name="T22" fmla="*/ 497 w 576"/>
              <a:gd name="T23" fmla="*/ 700 h 980"/>
              <a:gd name="T24" fmla="*/ 566 w 576"/>
              <a:gd name="T25" fmla="*/ 490 h 980"/>
              <a:gd name="T26" fmla="*/ 566 w 576"/>
              <a:gd name="T27" fmla="*/ 490 h 980"/>
              <a:gd name="T28" fmla="*/ 497 w 576"/>
              <a:gd name="T29" fmla="*/ 279 h 980"/>
              <a:gd name="T30" fmla="*/ 287 w 576"/>
              <a:gd name="T31" fmla="*/ 17 h 980"/>
              <a:gd name="T32" fmla="*/ 78 w 576"/>
              <a:gd name="T33" fmla="*/ 280 h 980"/>
              <a:gd name="T34" fmla="*/ 9 w 576"/>
              <a:gd name="T35" fmla="*/ 490 h 980"/>
              <a:gd name="T36" fmla="*/ 79 w 576"/>
              <a:gd name="T37" fmla="*/ 701 h 980"/>
              <a:gd name="T38" fmla="*/ 288 w 576"/>
              <a:gd name="T39" fmla="*/ 963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6" h="980">
                <a:moveTo>
                  <a:pt x="575" y="490"/>
                </a:moveTo>
                <a:cubicBezTo>
                  <a:pt x="575" y="490"/>
                  <a:pt x="575" y="490"/>
                  <a:pt x="575" y="490"/>
                </a:cubicBezTo>
                <a:cubicBezTo>
                  <a:pt x="575" y="573"/>
                  <a:pt x="550" y="650"/>
                  <a:pt x="504" y="708"/>
                </a:cubicBezTo>
                <a:cubicBezTo>
                  <a:pt x="288" y="980"/>
                  <a:pt x="288" y="980"/>
                  <a:pt x="288" y="980"/>
                </a:cubicBezTo>
                <a:cubicBezTo>
                  <a:pt x="72" y="710"/>
                  <a:pt x="72" y="710"/>
                  <a:pt x="72" y="710"/>
                </a:cubicBezTo>
                <a:cubicBezTo>
                  <a:pt x="25" y="652"/>
                  <a:pt x="0" y="574"/>
                  <a:pt x="0" y="490"/>
                </a:cubicBezTo>
                <a:cubicBezTo>
                  <a:pt x="0" y="408"/>
                  <a:pt x="25" y="330"/>
                  <a:pt x="72" y="272"/>
                </a:cubicBezTo>
                <a:cubicBezTo>
                  <a:pt x="287" y="0"/>
                  <a:pt x="287" y="0"/>
                  <a:pt x="287" y="0"/>
                </a:cubicBezTo>
                <a:cubicBezTo>
                  <a:pt x="503" y="270"/>
                  <a:pt x="503" y="270"/>
                  <a:pt x="503" y="270"/>
                </a:cubicBezTo>
                <a:cubicBezTo>
                  <a:pt x="550" y="329"/>
                  <a:pt x="576" y="407"/>
                  <a:pt x="575" y="490"/>
                </a:cubicBezTo>
                <a:close/>
                <a:moveTo>
                  <a:pt x="288" y="963"/>
                </a:moveTo>
                <a:cubicBezTo>
                  <a:pt x="497" y="700"/>
                  <a:pt x="497" y="700"/>
                  <a:pt x="497" y="700"/>
                </a:cubicBezTo>
                <a:cubicBezTo>
                  <a:pt x="541" y="644"/>
                  <a:pt x="566" y="569"/>
                  <a:pt x="566" y="490"/>
                </a:cubicBezTo>
                <a:cubicBezTo>
                  <a:pt x="566" y="490"/>
                  <a:pt x="566" y="490"/>
                  <a:pt x="566" y="490"/>
                </a:cubicBezTo>
                <a:cubicBezTo>
                  <a:pt x="566" y="410"/>
                  <a:pt x="541" y="335"/>
                  <a:pt x="497" y="279"/>
                </a:cubicBezTo>
                <a:cubicBezTo>
                  <a:pt x="287" y="17"/>
                  <a:pt x="287" y="17"/>
                  <a:pt x="287" y="17"/>
                </a:cubicBezTo>
                <a:cubicBezTo>
                  <a:pt x="78" y="280"/>
                  <a:pt x="78" y="280"/>
                  <a:pt x="78" y="280"/>
                </a:cubicBezTo>
                <a:cubicBezTo>
                  <a:pt x="34" y="336"/>
                  <a:pt x="10" y="411"/>
                  <a:pt x="9" y="490"/>
                </a:cubicBezTo>
                <a:cubicBezTo>
                  <a:pt x="9" y="570"/>
                  <a:pt x="34" y="645"/>
                  <a:pt x="79" y="701"/>
                </a:cubicBezTo>
                <a:lnTo>
                  <a:pt x="288" y="963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8072438" y="384175"/>
            <a:ext cx="1387475" cy="2168525"/>
          </a:xfrm>
          <a:custGeom>
            <a:avLst/>
            <a:gdLst>
              <a:gd name="T0" fmla="*/ 582 w 583"/>
              <a:gd name="T1" fmla="*/ 455 h 911"/>
              <a:gd name="T2" fmla="*/ 582 w 583"/>
              <a:gd name="T3" fmla="*/ 455 h 911"/>
              <a:gd name="T4" fmla="*/ 510 w 583"/>
              <a:gd name="T5" fmla="*/ 659 h 911"/>
              <a:gd name="T6" fmla="*/ 292 w 583"/>
              <a:gd name="T7" fmla="*/ 911 h 911"/>
              <a:gd name="T8" fmla="*/ 73 w 583"/>
              <a:gd name="T9" fmla="*/ 660 h 911"/>
              <a:gd name="T10" fmla="*/ 0 w 583"/>
              <a:gd name="T11" fmla="*/ 455 h 911"/>
              <a:gd name="T12" fmla="*/ 73 w 583"/>
              <a:gd name="T13" fmla="*/ 252 h 911"/>
              <a:gd name="T14" fmla="*/ 291 w 583"/>
              <a:gd name="T15" fmla="*/ 0 h 911"/>
              <a:gd name="T16" fmla="*/ 509 w 583"/>
              <a:gd name="T17" fmla="*/ 251 h 911"/>
              <a:gd name="T18" fmla="*/ 582 w 583"/>
              <a:gd name="T19" fmla="*/ 455 h 911"/>
              <a:gd name="T20" fmla="*/ 292 w 583"/>
              <a:gd name="T21" fmla="*/ 885 h 911"/>
              <a:gd name="T22" fmla="*/ 498 w 583"/>
              <a:gd name="T23" fmla="*/ 645 h 911"/>
              <a:gd name="T24" fmla="*/ 566 w 583"/>
              <a:gd name="T25" fmla="*/ 455 h 911"/>
              <a:gd name="T26" fmla="*/ 566 w 583"/>
              <a:gd name="T27" fmla="*/ 455 h 911"/>
              <a:gd name="T28" fmla="*/ 498 w 583"/>
              <a:gd name="T29" fmla="*/ 264 h 911"/>
              <a:gd name="T30" fmla="*/ 291 w 583"/>
              <a:gd name="T31" fmla="*/ 26 h 911"/>
              <a:gd name="T32" fmla="*/ 84 w 583"/>
              <a:gd name="T33" fmla="*/ 265 h 911"/>
              <a:gd name="T34" fmla="*/ 16 w 583"/>
              <a:gd name="T35" fmla="*/ 455 h 911"/>
              <a:gd name="T36" fmla="*/ 85 w 583"/>
              <a:gd name="T37" fmla="*/ 647 h 911"/>
              <a:gd name="T38" fmla="*/ 292 w 583"/>
              <a:gd name="T39" fmla="*/ 885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3" h="911">
                <a:moveTo>
                  <a:pt x="582" y="455"/>
                </a:moveTo>
                <a:cubicBezTo>
                  <a:pt x="582" y="455"/>
                  <a:pt x="582" y="455"/>
                  <a:pt x="582" y="455"/>
                </a:cubicBezTo>
                <a:cubicBezTo>
                  <a:pt x="582" y="532"/>
                  <a:pt x="557" y="604"/>
                  <a:pt x="510" y="659"/>
                </a:cubicBezTo>
                <a:cubicBezTo>
                  <a:pt x="292" y="911"/>
                  <a:pt x="292" y="911"/>
                  <a:pt x="292" y="911"/>
                </a:cubicBezTo>
                <a:cubicBezTo>
                  <a:pt x="73" y="660"/>
                  <a:pt x="73" y="660"/>
                  <a:pt x="73" y="660"/>
                </a:cubicBezTo>
                <a:cubicBezTo>
                  <a:pt x="26" y="606"/>
                  <a:pt x="0" y="533"/>
                  <a:pt x="0" y="455"/>
                </a:cubicBezTo>
                <a:cubicBezTo>
                  <a:pt x="0" y="379"/>
                  <a:pt x="26" y="306"/>
                  <a:pt x="73" y="252"/>
                </a:cubicBezTo>
                <a:cubicBezTo>
                  <a:pt x="291" y="0"/>
                  <a:pt x="291" y="0"/>
                  <a:pt x="291" y="0"/>
                </a:cubicBezTo>
                <a:cubicBezTo>
                  <a:pt x="509" y="251"/>
                  <a:pt x="509" y="251"/>
                  <a:pt x="509" y="251"/>
                </a:cubicBezTo>
                <a:cubicBezTo>
                  <a:pt x="557" y="305"/>
                  <a:pt x="583" y="378"/>
                  <a:pt x="582" y="455"/>
                </a:cubicBezTo>
                <a:close/>
                <a:moveTo>
                  <a:pt x="292" y="885"/>
                </a:moveTo>
                <a:cubicBezTo>
                  <a:pt x="498" y="645"/>
                  <a:pt x="498" y="645"/>
                  <a:pt x="498" y="645"/>
                </a:cubicBezTo>
                <a:cubicBezTo>
                  <a:pt x="542" y="595"/>
                  <a:pt x="566" y="527"/>
                  <a:pt x="566" y="455"/>
                </a:cubicBezTo>
                <a:cubicBezTo>
                  <a:pt x="566" y="455"/>
                  <a:pt x="566" y="455"/>
                  <a:pt x="566" y="455"/>
                </a:cubicBezTo>
                <a:cubicBezTo>
                  <a:pt x="566" y="383"/>
                  <a:pt x="542" y="315"/>
                  <a:pt x="498" y="264"/>
                </a:cubicBezTo>
                <a:cubicBezTo>
                  <a:pt x="291" y="26"/>
                  <a:pt x="291" y="26"/>
                  <a:pt x="291" y="26"/>
                </a:cubicBezTo>
                <a:cubicBezTo>
                  <a:pt x="84" y="265"/>
                  <a:pt x="84" y="265"/>
                  <a:pt x="84" y="265"/>
                </a:cubicBezTo>
                <a:cubicBezTo>
                  <a:pt x="41" y="316"/>
                  <a:pt x="16" y="383"/>
                  <a:pt x="16" y="455"/>
                </a:cubicBezTo>
                <a:cubicBezTo>
                  <a:pt x="16" y="528"/>
                  <a:pt x="41" y="596"/>
                  <a:pt x="85" y="647"/>
                </a:cubicBezTo>
                <a:lnTo>
                  <a:pt x="292" y="885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8064500" y="538163"/>
            <a:ext cx="1403350" cy="2014538"/>
          </a:xfrm>
          <a:custGeom>
            <a:avLst/>
            <a:gdLst>
              <a:gd name="T0" fmla="*/ 589 w 589"/>
              <a:gd name="T1" fmla="*/ 423 h 846"/>
              <a:gd name="T2" fmla="*/ 589 w 589"/>
              <a:gd name="T3" fmla="*/ 423 h 846"/>
              <a:gd name="T4" fmla="*/ 515 w 589"/>
              <a:gd name="T5" fmla="*/ 612 h 846"/>
              <a:gd name="T6" fmla="*/ 295 w 589"/>
              <a:gd name="T7" fmla="*/ 846 h 846"/>
              <a:gd name="T8" fmla="*/ 74 w 589"/>
              <a:gd name="T9" fmla="*/ 613 h 846"/>
              <a:gd name="T10" fmla="*/ 0 w 589"/>
              <a:gd name="T11" fmla="*/ 423 h 846"/>
              <a:gd name="T12" fmla="*/ 74 w 589"/>
              <a:gd name="T13" fmla="*/ 234 h 846"/>
              <a:gd name="T14" fmla="*/ 294 w 589"/>
              <a:gd name="T15" fmla="*/ 0 h 846"/>
              <a:gd name="T16" fmla="*/ 515 w 589"/>
              <a:gd name="T17" fmla="*/ 233 h 846"/>
              <a:gd name="T18" fmla="*/ 589 w 589"/>
              <a:gd name="T19" fmla="*/ 423 h 846"/>
              <a:gd name="T20" fmla="*/ 295 w 589"/>
              <a:gd name="T21" fmla="*/ 812 h 846"/>
              <a:gd name="T22" fmla="*/ 499 w 589"/>
              <a:gd name="T23" fmla="*/ 595 h 846"/>
              <a:gd name="T24" fmla="*/ 566 w 589"/>
              <a:gd name="T25" fmla="*/ 423 h 846"/>
              <a:gd name="T26" fmla="*/ 566 w 589"/>
              <a:gd name="T27" fmla="*/ 423 h 846"/>
              <a:gd name="T28" fmla="*/ 499 w 589"/>
              <a:gd name="T29" fmla="*/ 250 h 846"/>
              <a:gd name="T30" fmla="*/ 294 w 589"/>
              <a:gd name="T31" fmla="*/ 34 h 846"/>
              <a:gd name="T32" fmla="*/ 90 w 589"/>
              <a:gd name="T33" fmla="*/ 251 h 846"/>
              <a:gd name="T34" fmla="*/ 23 w 589"/>
              <a:gd name="T35" fmla="*/ 423 h 846"/>
              <a:gd name="T36" fmla="*/ 90 w 589"/>
              <a:gd name="T37" fmla="*/ 596 h 846"/>
              <a:gd name="T38" fmla="*/ 295 w 589"/>
              <a:gd name="T39" fmla="*/ 812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9" h="846">
                <a:moveTo>
                  <a:pt x="589" y="423"/>
                </a:moveTo>
                <a:cubicBezTo>
                  <a:pt x="589" y="423"/>
                  <a:pt x="589" y="423"/>
                  <a:pt x="589" y="423"/>
                </a:cubicBezTo>
                <a:cubicBezTo>
                  <a:pt x="589" y="494"/>
                  <a:pt x="562" y="562"/>
                  <a:pt x="515" y="612"/>
                </a:cubicBezTo>
                <a:cubicBezTo>
                  <a:pt x="295" y="846"/>
                  <a:pt x="295" y="846"/>
                  <a:pt x="295" y="846"/>
                </a:cubicBezTo>
                <a:cubicBezTo>
                  <a:pt x="74" y="613"/>
                  <a:pt x="74" y="613"/>
                  <a:pt x="74" y="613"/>
                </a:cubicBezTo>
                <a:cubicBezTo>
                  <a:pt x="26" y="563"/>
                  <a:pt x="0" y="495"/>
                  <a:pt x="0" y="423"/>
                </a:cubicBezTo>
                <a:cubicBezTo>
                  <a:pt x="0" y="352"/>
                  <a:pt x="26" y="284"/>
                  <a:pt x="74" y="234"/>
                </a:cubicBezTo>
                <a:cubicBezTo>
                  <a:pt x="294" y="0"/>
                  <a:pt x="294" y="0"/>
                  <a:pt x="294" y="0"/>
                </a:cubicBezTo>
                <a:cubicBezTo>
                  <a:pt x="515" y="233"/>
                  <a:pt x="515" y="233"/>
                  <a:pt x="515" y="233"/>
                </a:cubicBezTo>
                <a:cubicBezTo>
                  <a:pt x="562" y="283"/>
                  <a:pt x="589" y="351"/>
                  <a:pt x="589" y="423"/>
                </a:cubicBezTo>
                <a:close/>
                <a:moveTo>
                  <a:pt x="295" y="812"/>
                </a:moveTo>
                <a:cubicBezTo>
                  <a:pt x="499" y="595"/>
                  <a:pt x="499" y="595"/>
                  <a:pt x="499" y="595"/>
                </a:cubicBezTo>
                <a:cubicBezTo>
                  <a:pt x="542" y="549"/>
                  <a:pt x="566" y="488"/>
                  <a:pt x="566" y="423"/>
                </a:cubicBezTo>
                <a:cubicBezTo>
                  <a:pt x="566" y="423"/>
                  <a:pt x="566" y="423"/>
                  <a:pt x="566" y="423"/>
                </a:cubicBezTo>
                <a:cubicBezTo>
                  <a:pt x="566" y="357"/>
                  <a:pt x="542" y="296"/>
                  <a:pt x="499" y="250"/>
                </a:cubicBezTo>
                <a:cubicBezTo>
                  <a:pt x="294" y="34"/>
                  <a:pt x="294" y="34"/>
                  <a:pt x="294" y="34"/>
                </a:cubicBezTo>
                <a:cubicBezTo>
                  <a:pt x="90" y="251"/>
                  <a:pt x="90" y="251"/>
                  <a:pt x="90" y="251"/>
                </a:cubicBezTo>
                <a:cubicBezTo>
                  <a:pt x="46" y="297"/>
                  <a:pt x="23" y="358"/>
                  <a:pt x="23" y="423"/>
                </a:cubicBezTo>
                <a:cubicBezTo>
                  <a:pt x="22" y="489"/>
                  <a:pt x="46" y="550"/>
                  <a:pt x="90" y="596"/>
                </a:cubicBezTo>
                <a:lnTo>
                  <a:pt x="295" y="812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8"/>
          <p:cNvSpPr/>
          <p:nvPr/>
        </p:nvSpPr>
        <p:spPr bwMode="auto">
          <a:xfrm>
            <a:off x="8010525" y="695325"/>
            <a:ext cx="1511300" cy="1889125"/>
          </a:xfrm>
          <a:custGeom>
            <a:avLst/>
            <a:gdLst>
              <a:gd name="T0" fmla="*/ 98 w 635"/>
              <a:gd name="T1" fmla="*/ 574 h 793"/>
              <a:gd name="T2" fmla="*/ 98 w 635"/>
              <a:gd name="T3" fmla="*/ 219 h 793"/>
              <a:gd name="T4" fmla="*/ 317 w 635"/>
              <a:gd name="T5" fmla="*/ 0 h 793"/>
              <a:gd name="T6" fmla="*/ 537 w 635"/>
              <a:gd name="T7" fmla="*/ 219 h 793"/>
              <a:gd name="T8" fmla="*/ 537 w 635"/>
              <a:gd name="T9" fmla="*/ 574 h 793"/>
              <a:gd name="T10" fmla="*/ 317 w 635"/>
              <a:gd name="T11" fmla="*/ 793 h 793"/>
              <a:gd name="T12" fmla="*/ 98 w 635"/>
              <a:gd name="T13" fmla="*/ 574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5" h="793">
                <a:moveTo>
                  <a:pt x="98" y="574"/>
                </a:moveTo>
                <a:cubicBezTo>
                  <a:pt x="0" y="476"/>
                  <a:pt x="0" y="317"/>
                  <a:pt x="98" y="219"/>
                </a:cubicBezTo>
                <a:cubicBezTo>
                  <a:pt x="317" y="0"/>
                  <a:pt x="317" y="0"/>
                  <a:pt x="317" y="0"/>
                </a:cubicBezTo>
                <a:cubicBezTo>
                  <a:pt x="537" y="219"/>
                  <a:pt x="537" y="219"/>
                  <a:pt x="537" y="219"/>
                </a:cubicBezTo>
                <a:cubicBezTo>
                  <a:pt x="635" y="317"/>
                  <a:pt x="635" y="476"/>
                  <a:pt x="537" y="574"/>
                </a:cubicBezTo>
                <a:cubicBezTo>
                  <a:pt x="317" y="793"/>
                  <a:pt x="317" y="793"/>
                  <a:pt x="317" y="793"/>
                </a:cubicBezTo>
                <a:lnTo>
                  <a:pt x="98" y="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9"/>
          <p:cNvSpPr/>
          <p:nvPr/>
        </p:nvSpPr>
        <p:spPr bwMode="auto">
          <a:xfrm>
            <a:off x="8035925" y="727075"/>
            <a:ext cx="1460500" cy="1825625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0"/>
          <p:cNvSpPr>
            <a:spLocks noEditPoints="1"/>
          </p:cNvSpPr>
          <p:nvPr/>
        </p:nvSpPr>
        <p:spPr bwMode="auto">
          <a:xfrm>
            <a:off x="8815388" y="1924050"/>
            <a:ext cx="2516188" cy="1357313"/>
          </a:xfrm>
          <a:custGeom>
            <a:avLst/>
            <a:gdLst>
              <a:gd name="T0" fmla="*/ 529 w 1057"/>
              <a:gd name="T1" fmla="*/ 570 h 570"/>
              <a:gd name="T2" fmla="*/ 529 w 1057"/>
              <a:gd name="T3" fmla="*/ 570 h 570"/>
              <a:gd name="T4" fmla="*/ 293 w 1057"/>
              <a:gd name="T5" fmla="*/ 499 h 570"/>
              <a:gd name="T6" fmla="*/ 0 w 1057"/>
              <a:gd name="T7" fmla="*/ 286 h 570"/>
              <a:gd name="T8" fmla="*/ 292 w 1057"/>
              <a:gd name="T9" fmla="*/ 72 h 570"/>
              <a:gd name="T10" fmla="*/ 528 w 1057"/>
              <a:gd name="T11" fmla="*/ 0 h 570"/>
              <a:gd name="T12" fmla="*/ 763 w 1057"/>
              <a:gd name="T13" fmla="*/ 71 h 570"/>
              <a:gd name="T14" fmla="*/ 1057 w 1057"/>
              <a:gd name="T15" fmla="*/ 284 h 570"/>
              <a:gd name="T16" fmla="*/ 765 w 1057"/>
              <a:gd name="T17" fmla="*/ 498 h 570"/>
              <a:gd name="T18" fmla="*/ 529 w 1057"/>
              <a:gd name="T19" fmla="*/ 570 h 570"/>
              <a:gd name="T20" fmla="*/ 6 w 1057"/>
              <a:gd name="T21" fmla="*/ 286 h 570"/>
              <a:gd name="T22" fmla="*/ 296 w 1057"/>
              <a:gd name="T23" fmla="*/ 497 h 570"/>
              <a:gd name="T24" fmla="*/ 529 w 1057"/>
              <a:gd name="T25" fmla="*/ 566 h 570"/>
              <a:gd name="T26" fmla="*/ 529 w 1057"/>
              <a:gd name="T27" fmla="*/ 566 h 570"/>
              <a:gd name="T28" fmla="*/ 762 w 1057"/>
              <a:gd name="T29" fmla="*/ 496 h 570"/>
              <a:gd name="T30" fmla="*/ 1050 w 1057"/>
              <a:gd name="T31" fmla="*/ 284 h 570"/>
              <a:gd name="T32" fmla="*/ 760 w 1057"/>
              <a:gd name="T33" fmla="*/ 73 h 570"/>
              <a:gd name="T34" fmla="*/ 528 w 1057"/>
              <a:gd name="T35" fmla="*/ 4 h 570"/>
              <a:gd name="T36" fmla="*/ 295 w 1057"/>
              <a:gd name="T37" fmla="*/ 74 h 570"/>
              <a:gd name="T38" fmla="*/ 6 w 1057"/>
              <a:gd name="T39" fmla="*/ 286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70">
                <a:moveTo>
                  <a:pt x="529" y="570"/>
                </a:moveTo>
                <a:cubicBezTo>
                  <a:pt x="529" y="570"/>
                  <a:pt x="529" y="570"/>
                  <a:pt x="529" y="570"/>
                </a:cubicBezTo>
                <a:cubicBezTo>
                  <a:pt x="440" y="570"/>
                  <a:pt x="356" y="545"/>
                  <a:pt x="293" y="499"/>
                </a:cubicBezTo>
                <a:cubicBezTo>
                  <a:pt x="0" y="286"/>
                  <a:pt x="0" y="286"/>
                  <a:pt x="0" y="286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355" y="26"/>
                  <a:pt x="439" y="0"/>
                  <a:pt x="528" y="0"/>
                </a:cubicBezTo>
                <a:cubicBezTo>
                  <a:pt x="617" y="0"/>
                  <a:pt x="701" y="25"/>
                  <a:pt x="763" y="71"/>
                </a:cubicBezTo>
                <a:cubicBezTo>
                  <a:pt x="1057" y="284"/>
                  <a:pt x="1057" y="284"/>
                  <a:pt x="1057" y="284"/>
                </a:cubicBezTo>
                <a:cubicBezTo>
                  <a:pt x="765" y="498"/>
                  <a:pt x="765" y="498"/>
                  <a:pt x="765" y="498"/>
                </a:cubicBezTo>
                <a:cubicBezTo>
                  <a:pt x="702" y="544"/>
                  <a:pt x="618" y="570"/>
                  <a:pt x="529" y="570"/>
                </a:cubicBezTo>
                <a:close/>
                <a:moveTo>
                  <a:pt x="6" y="286"/>
                </a:moveTo>
                <a:cubicBezTo>
                  <a:pt x="296" y="497"/>
                  <a:pt x="296" y="497"/>
                  <a:pt x="296" y="497"/>
                </a:cubicBezTo>
                <a:cubicBezTo>
                  <a:pt x="358" y="542"/>
                  <a:pt x="441" y="566"/>
                  <a:pt x="529" y="566"/>
                </a:cubicBezTo>
                <a:cubicBezTo>
                  <a:pt x="529" y="566"/>
                  <a:pt x="529" y="566"/>
                  <a:pt x="529" y="566"/>
                </a:cubicBezTo>
                <a:cubicBezTo>
                  <a:pt x="617" y="566"/>
                  <a:pt x="700" y="541"/>
                  <a:pt x="762" y="496"/>
                </a:cubicBezTo>
                <a:cubicBezTo>
                  <a:pt x="1050" y="284"/>
                  <a:pt x="1050" y="284"/>
                  <a:pt x="1050" y="284"/>
                </a:cubicBezTo>
                <a:cubicBezTo>
                  <a:pt x="760" y="73"/>
                  <a:pt x="760" y="73"/>
                  <a:pt x="760" y="73"/>
                </a:cubicBezTo>
                <a:cubicBezTo>
                  <a:pt x="698" y="28"/>
                  <a:pt x="616" y="4"/>
                  <a:pt x="528" y="4"/>
                </a:cubicBezTo>
                <a:cubicBezTo>
                  <a:pt x="440" y="4"/>
                  <a:pt x="357" y="29"/>
                  <a:pt x="295" y="74"/>
                </a:cubicBezTo>
                <a:lnTo>
                  <a:pt x="6" y="286"/>
                </a:lnTo>
                <a:close/>
              </a:path>
            </a:pathLst>
          </a:custGeom>
          <a:solidFill>
            <a:srgbClr val="00AB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1"/>
          <p:cNvSpPr>
            <a:spLocks noEditPoints="1"/>
          </p:cNvSpPr>
          <p:nvPr/>
        </p:nvSpPr>
        <p:spPr bwMode="auto">
          <a:xfrm>
            <a:off x="8815388" y="1919288"/>
            <a:ext cx="2333625" cy="1371600"/>
          </a:xfrm>
          <a:custGeom>
            <a:avLst/>
            <a:gdLst>
              <a:gd name="T0" fmla="*/ 490 w 980"/>
              <a:gd name="T1" fmla="*/ 576 h 576"/>
              <a:gd name="T2" fmla="*/ 490 w 980"/>
              <a:gd name="T3" fmla="*/ 576 h 576"/>
              <a:gd name="T4" fmla="*/ 272 w 980"/>
              <a:gd name="T5" fmla="*/ 504 h 576"/>
              <a:gd name="T6" fmla="*/ 0 w 980"/>
              <a:gd name="T7" fmla="*/ 288 h 576"/>
              <a:gd name="T8" fmla="*/ 270 w 980"/>
              <a:gd name="T9" fmla="*/ 72 h 576"/>
              <a:gd name="T10" fmla="*/ 490 w 980"/>
              <a:gd name="T11" fmla="*/ 0 h 576"/>
              <a:gd name="T12" fmla="*/ 708 w 980"/>
              <a:gd name="T13" fmla="*/ 72 h 576"/>
              <a:gd name="T14" fmla="*/ 980 w 980"/>
              <a:gd name="T15" fmla="*/ 288 h 576"/>
              <a:gd name="T16" fmla="*/ 710 w 980"/>
              <a:gd name="T17" fmla="*/ 504 h 576"/>
              <a:gd name="T18" fmla="*/ 490 w 980"/>
              <a:gd name="T19" fmla="*/ 576 h 576"/>
              <a:gd name="T20" fmla="*/ 17 w 980"/>
              <a:gd name="T21" fmla="*/ 288 h 576"/>
              <a:gd name="T22" fmla="*/ 280 w 980"/>
              <a:gd name="T23" fmla="*/ 497 h 576"/>
              <a:gd name="T24" fmla="*/ 490 w 980"/>
              <a:gd name="T25" fmla="*/ 566 h 576"/>
              <a:gd name="T26" fmla="*/ 490 w 980"/>
              <a:gd name="T27" fmla="*/ 566 h 576"/>
              <a:gd name="T28" fmla="*/ 701 w 980"/>
              <a:gd name="T29" fmla="*/ 497 h 576"/>
              <a:gd name="T30" fmla="*/ 963 w 980"/>
              <a:gd name="T31" fmla="*/ 288 h 576"/>
              <a:gd name="T32" fmla="*/ 700 w 980"/>
              <a:gd name="T33" fmla="*/ 79 h 576"/>
              <a:gd name="T34" fmla="*/ 490 w 980"/>
              <a:gd name="T35" fmla="*/ 10 h 576"/>
              <a:gd name="T36" fmla="*/ 279 w 980"/>
              <a:gd name="T37" fmla="*/ 79 h 576"/>
              <a:gd name="T38" fmla="*/ 17 w 980"/>
              <a:gd name="T39" fmla="*/ 28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490" y="576"/>
                </a:moveTo>
                <a:cubicBezTo>
                  <a:pt x="490" y="576"/>
                  <a:pt x="490" y="576"/>
                  <a:pt x="490" y="576"/>
                </a:cubicBezTo>
                <a:cubicBezTo>
                  <a:pt x="408" y="576"/>
                  <a:pt x="330" y="550"/>
                  <a:pt x="272" y="504"/>
                </a:cubicBezTo>
                <a:cubicBezTo>
                  <a:pt x="0" y="288"/>
                  <a:pt x="0" y="288"/>
                  <a:pt x="0" y="288"/>
                </a:cubicBezTo>
                <a:cubicBezTo>
                  <a:pt x="270" y="72"/>
                  <a:pt x="270" y="72"/>
                  <a:pt x="270" y="72"/>
                </a:cubicBezTo>
                <a:cubicBezTo>
                  <a:pt x="329" y="25"/>
                  <a:pt x="407" y="0"/>
                  <a:pt x="490" y="0"/>
                </a:cubicBezTo>
                <a:cubicBezTo>
                  <a:pt x="573" y="0"/>
                  <a:pt x="650" y="26"/>
                  <a:pt x="708" y="72"/>
                </a:cubicBezTo>
                <a:cubicBezTo>
                  <a:pt x="980" y="288"/>
                  <a:pt x="980" y="288"/>
                  <a:pt x="980" y="288"/>
                </a:cubicBezTo>
                <a:cubicBezTo>
                  <a:pt x="710" y="504"/>
                  <a:pt x="710" y="504"/>
                  <a:pt x="710" y="504"/>
                </a:cubicBezTo>
                <a:cubicBezTo>
                  <a:pt x="651" y="550"/>
                  <a:pt x="573" y="576"/>
                  <a:pt x="490" y="576"/>
                </a:cubicBezTo>
                <a:close/>
                <a:moveTo>
                  <a:pt x="17" y="288"/>
                </a:moveTo>
                <a:cubicBezTo>
                  <a:pt x="280" y="497"/>
                  <a:pt x="280" y="497"/>
                  <a:pt x="280" y="497"/>
                </a:cubicBezTo>
                <a:cubicBezTo>
                  <a:pt x="336" y="541"/>
                  <a:pt x="411" y="566"/>
                  <a:pt x="490" y="566"/>
                </a:cubicBezTo>
                <a:cubicBezTo>
                  <a:pt x="490" y="566"/>
                  <a:pt x="490" y="566"/>
                  <a:pt x="490" y="566"/>
                </a:cubicBezTo>
                <a:cubicBezTo>
                  <a:pt x="570" y="566"/>
                  <a:pt x="645" y="542"/>
                  <a:pt x="701" y="497"/>
                </a:cubicBezTo>
                <a:cubicBezTo>
                  <a:pt x="963" y="288"/>
                  <a:pt x="963" y="288"/>
                  <a:pt x="963" y="288"/>
                </a:cubicBezTo>
                <a:cubicBezTo>
                  <a:pt x="700" y="79"/>
                  <a:pt x="700" y="79"/>
                  <a:pt x="700" y="79"/>
                </a:cubicBezTo>
                <a:cubicBezTo>
                  <a:pt x="644" y="34"/>
                  <a:pt x="569" y="10"/>
                  <a:pt x="490" y="10"/>
                </a:cubicBezTo>
                <a:cubicBezTo>
                  <a:pt x="410" y="10"/>
                  <a:pt x="335" y="34"/>
                  <a:pt x="279" y="79"/>
                </a:cubicBezTo>
                <a:lnTo>
                  <a:pt x="17" y="288"/>
                </a:lnTo>
                <a:close/>
              </a:path>
            </a:pathLst>
          </a:custGeom>
          <a:solidFill>
            <a:srgbClr val="009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2"/>
          <p:cNvSpPr>
            <a:spLocks noEditPoints="1"/>
          </p:cNvSpPr>
          <p:nvPr/>
        </p:nvSpPr>
        <p:spPr bwMode="auto">
          <a:xfrm>
            <a:off x="8815388" y="1909763"/>
            <a:ext cx="2171700" cy="1389063"/>
          </a:xfrm>
          <a:custGeom>
            <a:avLst/>
            <a:gdLst>
              <a:gd name="T0" fmla="*/ 456 w 912"/>
              <a:gd name="T1" fmla="*/ 583 h 583"/>
              <a:gd name="T2" fmla="*/ 456 w 912"/>
              <a:gd name="T3" fmla="*/ 583 h 583"/>
              <a:gd name="T4" fmla="*/ 253 w 912"/>
              <a:gd name="T5" fmla="*/ 510 h 583"/>
              <a:gd name="T6" fmla="*/ 0 w 912"/>
              <a:gd name="T7" fmla="*/ 292 h 583"/>
              <a:gd name="T8" fmla="*/ 251 w 912"/>
              <a:gd name="T9" fmla="*/ 74 h 583"/>
              <a:gd name="T10" fmla="*/ 456 w 912"/>
              <a:gd name="T11" fmla="*/ 0 h 583"/>
              <a:gd name="T12" fmla="*/ 659 w 912"/>
              <a:gd name="T13" fmla="*/ 73 h 583"/>
              <a:gd name="T14" fmla="*/ 912 w 912"/>
              <a:gd name="T15" fmla="*/ 291 h 583"/>
              <a:gd name="T16" fmla="*/ 660 w 912"/>
              <a:gd name="T17" fmla="*/ 510 h 583"/>
              <a:gd name="T18" fmla="*/ 456 w 912"/>
              <a:gd name="T19" fmla="*/ 583 h 583"/>
              <a:gd name="T20" fmla="*/ 26 w 912"/>
              <a:gd name="T21" fmla="*/ 292 h 583"/>
              <a:gd name="T22" fmla="*/ 266 w 912"/>
              <a:gd name="T23" fmla="*/ 499 h 583"/>
              <a:gd name="T24" fmla="*/ 456 w 912"/>
              <a:gd name="T25" fmla="*/ 567 h 583"/>
              <a:gd name="T26" fmla="*/ 456 w 912"/>
              <a:gd name="T27" fmla="*/ 567 h 583"/>
              <a:gd name="T28" fmla="*/ 647 w 912"/>
              <a:gd name="T29" fmla="*/ 498 h 583"/>
              <a:gd name="T30" fmla="*/ 885 w 912"/>
              <a:gd name="T31" fmla="*/ 291 h 583"/>
              <a:gd name="T32" fmla="*/ 646 w 912"/>
              <a:gd name="T33" fmla="*/ 85 h 583"/>
              <a:gd name="T34" fmla="*/ 456 w 912"/>
              <a:gd name="T35" fmla="*/ 17 h 583"/>
              <a:gd name="T36" fmla="*/ 264 w 912"/>
              <a:gd name="T37" fmla="*/ 85 h 583"/>
              <a:gd name="T38" fmla="*/ 26 w 912"/>
              <a:gd name="T39" fmla="*/ 292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3">
                <a:moveTo>
                  <a:pt x="456" y="583"/>
                </a:moveTo>
                <a:cubicBezTo>
                  <a:pt x="456" y="583"/>
                  <a:pt x="456" y="583"/>
                  <a:pt x="456" y="583"/>
                </a:cubicBezTo>
                <a:cubicBezTo>
                  <a:pt x="379" y="583"/>
                  <a:pt x="307" y="557"/>
                  <a:pt x="253" y="510"/>
                </a:cubicBezTo>
                <a:cubicBezTo>
                  <a:pt x="0" y="292"/>
                  <a:pt x="0" y="292"/>
                  <a:pt x="0" y="292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305" y="26"/>
                  <a:pt x="378" y="0"/>
                  <a:pt x="456" y="0"/>
                </a:cubicBezTo>
                <a:cubicBezTo>
                  <a:pt x="533" y="1"/>
                  <a:pt x="605" y="26"/>
                  <a:pt x="659" y="73"/>
                </a:cubicBezTo>
                <a:cubicBezTo>
                  <a:pt x="912" y="291"/>
                  <a:pt x="912" y="291"/>
                  <a:pt x="912" y="291"/>
                </a:cubicBezTo>
                <a:cubicBezTo>
                  <a:pt x="660" y="510"/>
                  <a:pt x="660" y="510"/>
                  <a:pt x="660" y="510"/>
                </a:cubicBezTo>
                <a:cubicBezTo>
                  <a:pt x="606" y="557"/>
                  <a:pt x="534" y="583"/>
                  <a:pt x="456" y="583"/>
                </a:cubicBezTo>
                <a:close/>
                <a:moveTo>
                  <a:pt x="26" y="292"/>
                </a:moveTo>
                <a:cubicBezTo>
                  <a:pt x="266" y="499"/>
                  <a:pt x="266" y="499"/>
                  <a:pt x="266" y="499"/>
                </a:cubicBezTo>
                <a:cubicBezTo>
                  <a:pt x="316" y="542"/>
                  <a:pt x="384" y="566"/>
                  <a:pt x="456" y="567"/>
                </a:cubicBezTo>
                <a:cubicBezTo>
                  <a:pt x="456" y="567"/>
                  <a:pt x="456" y="567"/>
                  <a:pt x="456" y="567"/>
                </a:cubicBezTo>
                <a:cubicBezTo>
                  <a:pt x="529" y="567"/>
                  <a:pt x="596" y="542"/>
                  <a:pt x="647" y="498"/>
                </a:cubicBezTo>
                <a:cubicBezTo>
                  <a:pt x="885" y="291"/>
                  <a:pt x="885" y="291"/>
                  <a:pt x="885" y="291"/>
                </a:cubicBezTo>
                <a:cubicBezTo>
                  <a:pt x="646" y="85"/>
                  <a:pt x="646" y="85"/>
                  <a:pt x="646" y="85"/>
                </a:cubicBezTo>
                <a:cubicBezTo>
                  <a:pt x="595" y="41"/>
                  <a:pt x="528" y="17"/>
                  <a:pt x="456" y="17"/>
                </a:cubicBezTo>
                <a:cubicBezTo>
                  <a:pt x="383" y="17"/>
                  <a:pt x="315" y="41"/>
                  <a:pt x="264" y="85"/>
                </a:cubicBezTo>
                <a:lnTo>
                  <a:pt x="26" y="292"/>
                </a:lnTo>
                <a:close/>
              </a:path>
            </a:pathLst>
          </a:custGeom>
          <a:solidFill>
            <a:srgbClr val="009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3"/>
          <p:cNvSpPr>
            <a:spLocks noEditPoints="1"/>
          </p:cNvSpPr>
          <p:nvPr/>
        </p:nvSpPr>
        <p:spPr bwMode="auto">
          <a:xfrm>
            <a:off x="8815388" y="1903413"/>
            <a:ext cx="2014538" cy="1401763"/>
          </a:xfrm>
          <a:custGeom>
            <a:avLst/>
            <a:gdLst>
              <a:gd name="T0" fmla="*/ 423 w 846"/>
              <a:gd name="T1" fmla="*/ 589 h 589"/>
              <a:gd name="T2" fmla="*/ 423 w 846"/>
              <a:gd name="T3" fmla="*/ 589 h 589"/>
              <a:gd name="T4" fmla="*/ 234 w 846"/>
              <a:gd name="T5" fmla="*/ 515 h 589"/>
              <a:gd name="T6" fmla="*/ 0 w 846"/>
              <a:gd name="T7" fmla="*/ 295 h 589"/>
              <a:gd name="T8" fmla="*/ 233 w 846"/>
              <a:gd name="T9" fmla="*/ 74 h 589"/>
              <a:gd name="T10" fmla="*/ 423 w 846"/>
              <a:gd name="T11" fmla="*/ 0 h 589"/>
              <a:gd name="T12" fmla="*/ 612 w 846"/>
              <a:gd name="T13" fmla="*/ 74 h 589"/>
              <a:gd name="T14" fmla="*/ 846 w 846"/>
              <a:gd name="T15" fmla="*/ 294 h 589"/>
              <a:gd name="T16" fmla="*/ 613 w 846"/>
              <a:gd name="T17" fmla="*/ 515 h 589"/>
              <a:gd name="T18" fmla="*/ 423 w 846"/>
              <a:gd name="T19" fmla="*/ 589 h 589"/>
              <a:gd name="T20" fmla="*/ 34 w 846"/>
              <a:gd name="T21" fmla="*/ 295 h 589"/>
              <a:gd name="T22" fmla="*/ 251 w 846"/>
              <a:gd name="T23" fmla="*/ 499 h 589"/>
              <a:gd name="T24" fmla="*/ 423 w 846"/>
              <a:gd name="T25" fmla="*/ 566 h 589"/>
              <a:gd name="T26" fmla="*/ 423 w 846"/>
              <a:gd name="T27" fmla="*/ 566 h 589"/>
              <a:gd name="T28" fmla="*/ 597 w 846"/>
              <a:gd name="T29" fmla="*/ 499 h 589"/>
              <a:gd name="T30" fmla="*/ 812 w 846"/>
              <a:gd name="T31" fmla="*/ 294 h 589"/>
              <a:gd name="T32" fmla="*/ 595 w 846"/>
              <a:gd name="T33" fmla="*/ 90 h 589"/>
              <a:gd name="T34" fmla="*/ 423 w 846"/>
              <a:gd name="T35" fmla="*/ 23 h 589"/>
              <a:gd name="T36" fmla="*/ 250 w 846"/>
              <a:gd name="T37" fmla="*/ 90 h 589"/>
              <a:gd name="T38" fmla="*/ 34 w 846"/>
              <a:gd name="T39" fmla="*/ 295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6" h="589">
                <a:moveTo>
                  <a:pt x="423" y="589"/>
                </a:moveTo>
                <a:cubicBezTo>
                  <a:pt x="423" y="589"/>
                  <a:pt x="423" y="589"/>
                  <a:pt x="423" y="589"/>
                </a:cubicBezTo>
                <a:cubicBezTo>
                  <a:pt x="352" y="589"/>
                  <a:pt x="285" y="563"/>
                  <a:pt x="234" y="515"/>
                </a:cubicBezTo>
                <a:cubicBezTo>
                  <a:pt x="0" y="295"/>
                  <a:pt x="0" y="295"/>
                  <a:pt x="0" y="295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83" y="26"/>
                  <a:pt x="351" y="0"/>
                  <a:pt x="423" y="0"/>
                </a:cubicBezTo>
                <a:cubicBezTo>
                  <a:pt x="495" y="0"/>
                  <a:pt x="562" y="27"/>
                  <a:pt x="612" y="74"/>
                </a:cubicBezTo>
                <a:cubicBezTo>
                  <a:pt x="846" y="294"/>
                  <a:pt x="846" y="294"/>
                  <a:pt x="846" y="294"/>
                </a:cubicBezTo>
                <a:cubicBezTo>
                  <a:pt x="613" y="515"/>
                  <a:pt x="613" y="515"/>
                  <a:pt x="613" y="515"/>
                </a:cubicBezTo>
                <a:cubicBezTo>
                  <a:pt x="563" y="563"/>
                  <a:pt x="495" y="589"/>
                  <a:pt x="423" y="589"/>
                </a:cubicBezTo>
                <a:close/>
                <a:moveTo>
                  <a:pt x="34" y="295"/>
                </a:moveTo>
                <a:cubicBezTo>
                  <a:pt x="251" y="499"/>
                  <a:pt x="251" y="499"/>
                  <a:pt x="251" y="499"/>
                </a:cubicBezTo>
                <a:cubicBezTo>
                  <a:pt x="297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1" y="542"/>
                  <a:pt x="597" y="499"/>
                </a:cubicBezTo>
                <a:cubicBezTo>
                  <a:pt x="812" y="294"/>
                  <a:pt x="812" y="294"/>
                  <a:pt x="812" y="294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49" y="47"/>
                  <a:pt x="488" y="23"/>
                  <a:pt x="423" y="23"/>
                </a:cubicBezTo>
                <a:cubicBezTo>
                  <a:pt x="357" y="23"/>
                  <a:pt x="296" y="47"/>
                  <a:pt x="250" y="90"/>
                </a:cubicBezTo>
                <a:lnTo>
                  <a:pt x="34" y="295"/>
                </a:lnTo>
                <a:close/>
              </a:path>
            </a:pathLst>
          </a:custGeom>
          <a:solidFill>
            <a:srgbClr val="009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24"/>
          <p:cNvSpPr/>
          <p:nvPr/>
        </p:nvSpPr>
        <p:spPr bwMode="auto">
          <a:xfrm>
            <a:off x="8783638" y="1908175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2 h 585"/>
              <a:gd name="T4" fmla="*/ 0 w 794"/>
              <a:gd name="T5" fmla="*/ 293 h 585"/>
              <a:gd name="T6" fmla="*/ 218 w 794"/>
              <a:gd name="T7" fmla="*/ 73 h 585"/>
              <a:gd name="T8" fmla="*/ 397 w 794"/>
              <a:gd name="T9" fmla="*/ 0 h 585"/>
              <a:gd name="T10" fmla="*/ 574 w 794"/>
              <a:gd name="T11" fmla="*/ 72 h 585"/>
              <a:gd name="T12" fmla="*/ 794 w 794"/>
              <a:gd name="T13" fmla="*/ 291 h 585"/>
              <a:gd name="T14" fmla="*/ 575 w 794"/>
              <a:gd name="T15" fmla="*/ 511 h 585"/>
              <a:gd name="T16" fmla="*/ 397 w 794"/>
              <a:gd name="T17" fmla="*/ 585 h 585"/>
              <a:gd name="T18" fmla="*/ 397 w 794"/>
              <a:gd name="T1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30" y="585"/>
                  <a:pt x="267" y="559"/>
                  <a:pt x="219" y="512"/>
                </a:cubicBezTo>
                <a:cubicBezTo>
                  <a:pt x="0" y="293"/>
                  <a:pt x="0" y="293"/>
                  <a:pt x="0" y="293"/>
                </a:cubicBezTo>
                <a:cubicBezTo>
                  <a:pt x="218" y="73"/>
                  <a:pt x="218" y="73"/>
                  <a:pt x="218" y="73"/>
                </a:cubicBezTo>
                <a:cubicBezTo>
                  <a:pt x="266" y="26"/>
                  <a:pt x="329" y="0"/>
                  <a:pt x="397" y="0"/>
                </a:cubicBezTo>
                <a:cubicBezTo>
                  <a:pt x="464" y="0"/>
                  <a:pt x="527" y="25"/>
                  <a:pt x="574" y="72"/>
                </a:cubicBezTo>
                <a:cubicBezTo>
                  <a:pt x="794" y="291"/>
                  <a:pt x="794" y="291"/>
                  <a:pt x="794" y="291"/>
                </a:cubicBezTo>
                <a:cubicBezTo>
                  <a:pt x="575" y="511"/>
                  <a:pt x="575" y="511"/>
                  <a:pt x="575" y="511"/>
                </a:cubicBezTo>
                <a:cubicBezTo>
                  <a:pt x="528" y="558"/>
                  <a:pt x="464" y="585"/>
                  <a:pt x="397" y="585"/>
                </a:cubicBezTo>
                <a:cubicBezTo>
                  <a:pt x="397" y="585"/>
                  <a:pt x="397" y="585"/>
                  <a:pt x="397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25"/>
          <p:cNvSpPr/>
          <p:nvPr/>
        </p:nvSpPr>
        <p:spPr bwMode="auto">
          <a:xfrm>
            <a:off x="8815388" y="1871663"/>
            <a:ext cx="1825625" cy="1462088"/>
          </a:xfrm>
          <a:custGeom>
            <a:avLst/>
            <a:gdLst>
              <a:gd name="T0" fmla="*/ 596 w 767"/>
              <a:gd name="T1" fmla="*/ 135 h 614"/>
              <a:gd name="T2" fmla="*/ 554 w 767"/>
              <a:gd name="T3" fmla="*/ 94 h 614"/>
              <a:gd name="T4" fmla="*/ 212 w 767"/>
              <a:gd name="T5" fmla="*/ 95 h 614"/>
              <a:gd name="T6" fmla="*/ 171 w 767"/>
              <a:gd name="T7" fmla="*/ 137 h 614"/>
              <a:gd name="T8" fmla="*/ 0 w 767"/>
              <a:gd name="T9" fmla="*/ 308 h 614"/>
              <a:gd name="T10" fmla="*/ 172 w 767"/>
              <a:gd name="T11" fmla="*/ 479 h 614"/>
              <a:gd name="T12" fmla="*/ 213 w 767"/>
              <a:gd name="T13" fmla="*/ 520 h 614"/>
              <a:gd name="T14" fmla="*/ 555 w 767"/>
              <a:gd name="T15" fmla="*/ 519 h 614"/>
              <a:gd name="T16" fmla="*/ 597 w 767"/>
              <a:gd name="T17" fmla="*/ 478 h 614"/>
              <a:gd name="T18" fmla="*/ 767 w 767"/>
              <a:gd name="T19" fmla="*/ 306 h 614"/>
              <a:gd name="T20" fmla="*/ 596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596" y="135"/>
                </a:moveTo>
                <a:cubicBezTo>
                  <a:pt x="554" y="94"/>
                  <a:pt x="554" y="94"/>
                  <a:pt x="554" y="94"/>
                </a:cubicBezTo>
                <a:cubicBezTo>
                  <a:pt x="460" y="0"/>
                  <a:pt x="306" y="1"/>
                  <a:pt x="212" y="95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0" y="308"/>
                  <a:pt x="0" y="308"/>
                  <a:pt x="0" y="308"/>
                </a:cubicBezTo>
                <a:cubicBezTo>
                  <a:pt x="172" y="479"/>
                  <a:pt x="172" y="479"/>
                  <a:pt x="172" y="479"/>
                </a:cubicBezTo>
                <a:cubicBezTo>
                  <a:pt x="213" y="520"/>
                  <a:pt x="213" y="520"/>
                  <a:pt x="213" y="520"/>
                </a:cubicBezTo>
                <a:cubicBezTo>
                  <a:pt x="307" y="614"/>
                  <a:pt x="461" y="613"/>
                  <a:pt x="555" y="519"/>
                </a:cubicBezTo>
                <a:cubicBezTo>
                  <a:pt x="597" y="478"/>
                  <a:pt x="597" y="478"/>
                  <a:pt x="597" y="478"/>
                </a:cubicBezTo>
                <a:cubicBezTo>
                  <a:pt x="767" y="306"/>
                  <a:pt x="767" y="306"/>
                  <a:pt x="767" y="306"/>
                </a:cubicBezTo>
                <a:lnTo>
                  <a:pt x="596" y="135"/>
                </a:lnTo>
                <a:close/>
              </a:path>
            </a:pathLst>
          </a:custGeom>
          <a:solidFill>
            <a:srgbClr val="009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6"/>
          <p:cNvSpPr/>
          <p:nvPr/>
        </p:nvSpPr>
        <p:spPr bwMode="auto">
          <a:xfrm>
            <a:off x="7716838" y="2660650"/>
            <a:ext cx="2105025" cy="4073525"/>
          </a:xfrm>
          <a:custGeom>
            <a:avLst/>
            <a:gdLst>
              <a:gd name="T0" fmla="*/ 846 w 884"/>
              <a:gd name="T1" fmla="*/ 289 h 1711"/>
              <a:gd name="T2" fmla="*/ 846 w 884"/>
              <a:gd name="T3" fmla="*/ 289 h 1711"/>
              <a:gd name="T4" fmla="*/ 651 w 884"/>
              <a:gd name="T5" fmla="*/ 208 h 1711"/>
              <a:gd name="T6" fmla="*/ 442 w 884"/>
              <a:gd name="T7" fmla="*/ 0 h 1711"/>
              <a:gd name="T8" fmla="*/ 233 w 884"/>
              <a:gd name="T9" fmla="*/ 208 h 1711"/>
              <a:gd name="T10" fmla="*/ 38 w 884"/>
              <a:gd name="T11" fmla="*/ 289 h 1711"/>
              <a:gd name="T12" fmla="*/ 0 w 884"/>
              <a:gd name="T13" fmla="*/ 286 h 1711"/>
              <a:gd name="T14" fmla="*/ 162 w 884"/>
              <a:gd name="T15" fmla="*/ 392 h 1711"/>
              <a:gd name="T16" fmla="*/ 362 w 884"/>
              <a:gd name="T17" fmla="*/ 663 h 1711"/>
              <a:gd name="T18" fmla="*/ 421 w 884"/>
              <a:gd name="T19" fmla="*/ 953 h 1711"/>
              <a:gd name="T20" fmla="*/ 421 w 884"/>
              <a:gd name="T21" fmla="*/ 953 h 1711"/>
              <a:gd name="T22" fmla="*/ 421 w 884"/>
              <a:gd name="T23" fmla="*/ 987 h 1711"/>
              <a:gd name="T24" fmla="*/ 421 w 884"/>
              <a:gd name="T25" fmla="*/ 987 h 1711"/>
              <a:gd name="T26" fmla="*/ 421 w 884"/>
              <a:gd name="T27" fmla="*/ 1491 h 1711"/>
              <a:gd name="T28" fmla="*/ 271 w 884"/>
              <a:gd name="T29" fmla="*/ 1681 h 1711"/>
              <a:gd name="T30" fmla="*/ 269 w 884"/>
              <a:gd name="T31" fmla="*/ 1681 h 1711"/>
              <a:gd name="T32" fmla="*/ 269 w 884"/>
              <a:gd name="T33" fmla="*/ 1711 h 1711"/>
              <a:gd name="T34" fmla="*/ 611 w 884"/>
              <a:gd name="T35" fmla="*/ 1711 h 1711"/>
              <a:gd name="T36" fmla="*/ 611 w 884"/>
              <a:gd name="T37" fmla="*/ 1681 h 1711"/>
              <a:gd name="T38" fmla="*/ 610 w 884"/>
              <a:gd name="T39" fmla="*/ 1681 h 1711"/>
              <a:gd name="T40" fmla="*/ 463 w 884"/>
              <a:gd name="T41" fmla="*/ 1508 h 1711"/>
              <a:gd name="T42" fmla="*/ 463 w 884"/>
              <a:gd name="T43" fmla="*/ 976 h 1711"/>
              <a:gd name="T44" fmla="*/ 463 w 884"/>
              <a:gd name="T45" fmla="*/ 976 h 1711"/>
              <a:gd name="T46" fmla="*/ 463 w 884"/>
              <a:gd name="T47" fmla="*/ 953 h 1711"/>
              <a:gd name="T48" fmla="*/ 463 w 884"/>
              <a:gd name="T49" fmla="*/ 953 h 1711"/>
              <a:gd name="T50" fmla="*/ 522 w 884"/>
              <a:gd name="T51" fmla="*/ 663 h 1711"/>
              <a:gd name="T52" fmla="*/ 722 w 884"/>
              <a:gd name="T53" fmla="*/ 392 h 1711"/>
              <a:gd name="T54" fmla="*/ 884 w 884"/>
              <a:gd name="T55" fmla="*/ 286 h 1711"/>
              <a:gd name="T56" fmla="*/ 846 w 884"/>
              <a:gd name="T57" fmla="*/ 28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4" h="1711">
                <a:moveTo>
                  <a:pt x="846" y="289"/>
                </a:moveTo>
                <a:cubicBezTo>
                  <a:pt x="846" y="289"/>
                  <a:pt x="846" y="289"/>
                  <a:pt x="846" y="289"/>
                </a:cubicBezTo>
                <a:cubicBezTo>
                  <a:pt x="772" y="289"/>
                  <a:pt x="703" y="260"/>
                  <a:pt x="651" y="208"/>
                </a:cubicBezTo>
                <a:cubicBezTo>
                  <a:pt x="442" y="0"/>
                  <a:pt x="442" y="0"/>
                  <a:pt x="442" y="0"/>
                </a:cubicBezTo>
                <a:cubicBezTo>
                  <a:pt x="233" y="208"/>
                  <a:pt x="233" y="208"/>
                  <a:pt x="233" y="208"/>
                </a:cubicBezTo>
                <a:cubicBezTo>
                  <a:pt x="181" y="260"/>
                  <a:pt x="112" y="289"/>
                  <a:pt x="38" y="289"/>
                </a:cubicBezTo>
                <a:cubicBezTo>
                  <a:pt x="25" y="289"/>
                  <a:pt x="12" y="288"/>
                  <a:pt x="0" y="286"/>
                </a:cubicBezTo>
                <a:cubicBezTo>
                  <a:pt x="59" y="314"/>
                  <a:pt x="113" y="350"/>
                  <a:pt x="162" y="392"/>
                </a:cubicBezTo>
                <a:cubicBezTo>
                  <a:pt x="248" y="465"/>
                  <a:pt x="317" y="558"/>
                  <a:pt x="362" y="663"/>
                </a:cubicBezTo>
                <a:cubicBezTo>
                  <a:pt x="400" y="752"/>
                  <a:pt x="421" y="850"/>
                  <a:pt x="421" y="953"/>
                </a:cubicBezTo>
                <a:cubicBezTo>
                  <a:pt x="421" y="953"/>
                  <a:pt x="421" y="953"/>
                  <a:pt x="421" y="953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1491"/>
                  <a:pt x="421" y="1491"/>
                  <a:pt x="421" y="1491"/>
                </a:cubicBezTo>
                <a:cubicBezTo>
                  <a:pt x="402" y="1601"/>
                  <a:pt x="342" y="1681"/>
                  <a:pt x="271" y="1681"/>
                </a:cubicBezTo>
                <a:cubicBezTo>
                  <a:pt x="270" y="1681"/>
                  <a:pt x="270" y="1681"/>
                  <a:pt x="269" y="1681"/>
                </a:cubicBezTo>
                <a:cubicBezTo>
                  <a:pt x="269" y="1711"/>
                  <a:pt x="269" y="1711"/>
                  <a:pt x="269" y="1711"/>
                </a:cubicBezTo>
                <a:cubicBezTo>
                  <a:pt x="611" y="1711"/>
                  <a:pt x="611" y="1711"/>
                  <a:pt x="611" y="1711"/>
                </a:cubicBezTo>
                <a:cubicBezTo>
                  <a:pt x="611" y="1681"/>
                  <a:pt x="611" y="1681"/>
                  <a:pt x="611" y="1681"/>
                </a:cubicBezTo>
                <a:cubicBezTo>
                  <a:pt x="611" y="1681"/>
                  <a:pt x="610" y="1681"/>
                  <a:pt x="610" y="1681"/>
                </a:cubicBezTo>
                <a:cubicBezTo>
                  <a:pt x="543" y="1681"/>
                  <a:pt x="485" y="1609"/>
                  <a:pt x="463" y="1508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850"/>
                  <a:pt x="484" y="752"/>
                  <a:pt x="522" y="663"/>
                </a:cubicBezTo>
                <a:cubicBezTo>
                  <a:pt x="567" y="558"/>
                  <a:pt x="636" y="465"/>
                  <a:pt x="722" y="392"/>
                </a:cubicBezTo>
                <a:cubicBezTo>
                  <a:pt x="771" y="350"/>
                  <a:pt x="825" y="314"/>
                  <a:pt x="884" y="286"/>
                </a:cubicBezTo>
                <a:cubicBezTo>
                  <a:pt x="872" y="288"/>
                  <a:pt x="859" y="289"/>
                  <a:pt x="846" y="289"/>
                </a:cubicBez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9C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8409099" y="1297209"/>
            <a:ext cx="614363" cy="603250"/>
            <a:chOff x="7165975" y="4319588"/>
            <a:chExt cx="614363" cy="603250"/>
          </a:xfrm>
          <a:solidFill>
            <a:schemeClr val="bg1"/>
          </a:solidFill>
        </p:grpSpPr>
        <p:sp>
          <p:nvSpPr>
            <p:cNvPr id="90" name="Freeform 7"/>
            <p:cNvSpPr/>
            <p:nvPr/>
          </p:nvSpPr>
          <p:spPr bwMode="auto">
            <a:xfrm>
              <a:off x="7165975" y="4319588"/>
              <a:ext cx="614363" cy="603250"/>
            </a:xfrm>
            <a:custGeom>
              <a:avLst/>
              <a:gdLst>
                <a:gd name="T0" fmla="*/ 89 w 164"/>
                <a:gd name="T1" fmla="*/ 0 h 161"/>
                <a:gd name="T2" fmla="*/ 89 w 164"/>
                <a:gd name="T3" fmla="*/ 0 h 161"/>
                <a:gd name="T4" fmla="*/ 78 w 164"/>
                <a:gd name="T5" fmla="*/ 61 h 161"/>
                <a:gd name="T6" fmla="*/ 112 w 164"/>
                <a:gd name="T7" fmla="*/ 104 h 161"/>
                <a:gd name="T8" fmla="*/ 134 w 164"/>
                <a:gd name="T9" fmla="*/ 88 h 161"/>
                <a:gd name="T10" fmla="*/ 162 w 164"/>
                <a:gd name="T11" fmla="*/ 126 h 161"/>
                <a:gd name="T12" fmla="*/ 132 w 164"/>
                <a:gd name="T13" fmla="*/ 159 h 161"/>
                <a:gd name="T14" fmla="*/ 93 w 164"/>
                <a:gd name="T15" fmla="*/ 137 h 161"/>
                <a:gd name="T16" fmla="*/ 103 w 164"/>
                <a:gd name="T17" fmla="*/ 113 h 161"/>
                <a:gd name="T18" fmla="*/ 68 w 164"/>
                <a:gd name="T19" fmla="*/ 21 h 161"/>
                <a:gd name="T20" fmla="*/ 34 w 164"/>
                <a:gd name="T21" fmla="*/ 98 h 161"/>
                <a:gd name="T22" fmla="*/ 42 w 164"/>
                <a:gd name="T23" fmla="*/ 93 h 161"/>
                <a:gd name="T24" fmla="*/ 71 w 164"/>
                <a:gd name="T25" fmla="*/ 119 h 161"/>
                <a:gd name="T26" fmla="*/ 31 w 164"/>
                <a:gd name="T27" fmla="*/ 159 h 161"/>
                <a:gd name="T28" fmla="*/ 1 w 164"/>
                <a:gd name="T29" fmla="*/ 120 h 161"/>
                <a:gd name="T30" fmla="*/ 23 w 164"/>
                <a:gd name="T31" fmla="*/ 102 h 161"/>
                <a:gd name="T32" fmla="*/ 36 w 164"/>
                <a:gd name="T33" fmla="*/ 34 h 161"/>
                <a:gd name="T34" fmla="*/ 87 w 164"/>
                <a:gd name="T35" fmla="*/ 0 h 161"/>
                <a:gd name="T36" fmla="*/ 89 w 164"/>
                <a:gd name="T3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61"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79" y="17"/>
                    <a:pt x="72" y="38"/>
                    <a:pt x="78" y="61"/>
                  </a:cubicBezTo>
                  <a:cubicBezTo>
                    <a:pt x="83" y="81"/>
                    <a:pt x="97" y="96"/>
                    <a:pt x="112" y="104"/>
                  </a:cubicBezTo>
                  <a:cubicBezTo>
                    <a:pt x="114" y="94"/>
                    <a:pt x="121" y="86"/>
                    <a:pt x="134" y="88"/>
                  </a:cubicBezTo>
                  <a:cubicBezTo>
                    <a:pt x="148" y="89"/>
                    <a:pt x="164" y="108"/>
                    <a:pt x="162" y="126"/>
                  </a:cubicBezTo>
                  <a:cubicBezTo>
                    <a:pt x="161" y="143"/>
                    <a:pt x="146" y="157"/>
                    <a:pt x="132" y="159"/>
                  </a:cubicBezTo>
                  <a:cubicBezTo>
                    <a:pt x="116" y="160"/>
                    <a:pt x="98" y="149"/>
                    <a:pt x="93" y="137"/>
                  </a:cubicBezTo>
                  <a:cubicBezTo>
                    <a:pt x="89" y="128"/>
                    <a:pt x="94" y="115"/>
                    <a:pt x="103" y="113"/>
                  </a:cubicBezTo>
                  <a:cubicBezTo>
                    <a:pt x="78" y="97"/>
                    <a:pt x="56" y="63"/>
                    <a:pt x="68" y="21"/>
                  </a:cubicBezTo>
                  <a:cubicBezTo>
                    <a:pt x="44" y="33"/>
                    <a:pt x="27" y="61"/>
                    <a:pt x="34" y="98"/>
                  </a:cubicBezTo>
                  <a:cubicBezTo>
                    <a:pt x="38" y="96"/>
                    <a:pt x="39" y="94"/>
                    <a:pt x="42" y="93"/>
                  </a:cubicBezTo>
                  <a:cubicBezTo>
                    <a:pt x="60" y="87"/>
                    <a:pt x="70" y="105"/>
                    <a:pt x="71" y="119"/>
                  </a:cubicBezTo>
                  <a:cubicBezTo>
                    <a:pt x="74" y="145"/>
                    <a:pt x="54" y="161"/>
                    <a:pt x="31" y="159"/>
                  </a:cubicBezTo>
                  <a:cubicBezTo>
                    <a:pt x="15" y="157"/>
                    <a:pt x="0" y="141"/>
                    <a:pt x="1" y="120"/>
                  </a:cubicBezTo>
                  <a:cubicBezTo>
                    <a:pt x="2" y="109"/>
                    <a:pt x="10" y="100"/>
                    <a:pt x="23" y="102"/>
                  </a:cubicBezTo>
                  <a:cubicBezTo>
                    <a:pt x="16" y="73"/>
                    <a:pt x="24" y="51"/>
                    <a:pt x="36" y="34"/>
                  </a:cubicBezTo>
                  <a:cubicBezTo>
                    <a:pt x="48" y="17"/>
                    <a:pt x="66" y="7"/>
                    <a:pt x="87" y="0"/>
                  </a:cubicBezTo>
                  <a:cubicBezTo>
                    <a:pt x="88" y="0"/>
                    <a:pt x="88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7515225" y="4330701"/>
              <a:ext cx="201613" cy="231775"/>
            </a:xfrm>
            <a:custGeom>
              <a:avLst/>
              <a:gdLst>
                <a:gd name="T0" fmla="*/ 4 w 54"/>
                <a:gd name="T1" fmla="*/ 0 h 62"/>
                <a:gd name="T2" fmla="*/ 54 w 54"/>
                <a:gd name="T3" fmla="*/ 62 h 62"/>
                <a:gd name="T4" fmla="*/ 23 w 54"/>
                <a:gd name="T5" fmla="*/ 51 h 62"/>
                <a:gd name="T6" fmla="*/ 3 w 54"/>
                <a:gd name="T7" fmla="*/ 1 h 62"/>
                <a:gd name="T8" fmla="*/ 4 w 5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2">
                  <a:moveTo>
                    <a:pt x="4" y="0"/>
                  </a:moveTo>
                  <a:cubicBezTo>
                    <a:pt x="34" y="6"/>
                    <a:pt x="53" y="25"/>
                    <a:pt x="54" y="62"/>
                  </a:cubicBezTo>
                  <a:cubicBezTo>
                    <a:pt x="41" y="61"/>
                    <a:pt x="31" y="58"/>
                    <a:pt x="23" y="51"/>
                  </a:cubicBezTo>
                  <a:cubicBezTo>
                    <a:pt x="11" y="40"/>
                    <a:pt x="0" y="19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Freeform 11"/>
          <p:cNvSpPr>
            <a:spLocks noEditPoints="1"/>
          </p:cNvSpPr>
          <p:nvPr/>
        </p:nvSpPr>
        <p:spPr bwMode="auto">
          <a:xfrm>
            <a:off x="7423196" y="2239768"/>
            <a:ext cx="760320" cy="724287"/>
          </a:xfrm>
          <a:custGeom>
            <a:avLst/>
            <a:gdLst>
              <a:gd name="T0" fmla="*/ 230 w 268"/>
              <a:gd name="T1" fmla="*/ 7 h 255"/>
              <a:gd name="T2" fmla="*/ 221 w 268"/>
              <a:gd name="T3" fmla="*/ 29 h 255"/>
              <a:gd name="T4" fmla="*/ 241 w 268"/>
              <a:gd name="T5" fmla="*/ 58 h 255"/>
              <a:gd name="T6" fmla="*/ 220 w 268"/>
              <a:gd name="T7" fmla="*/ 236 h 255"/>
              <a:gd name="T8" fmla="*/ 221 w 268"/>
              <a:gd name="T9" fmla="*/ 217 h 255"/>
              <a:gd name="T10" fmla="*/ 213 w 268"/>
              <a:gd name="T11" fmla="*/ 185 h 255"/>
              <a:gd name="T12" fmla="*/ 109 w 268"/>
              <a:gd name="T13" fmla="*/ 255 h 255"/>
              <a:gd name="T14" fmla="*/ 50 w 268"/>
              <a:gd name="T15" fmla="*/ 217 h 255"/>
              <a:gd name="T16" fmla="*/ 124 w 268"/>
              <a:gd name="T17" fmla="*/ 98 h 255"/>
              <a:gd name="T18" fmla="*/ 141 w 268"/>
              <a:gd name="T19" fmla="*/ 96 h 255"/>
              <a:gd name="T20" fmla="*/ 202 w 268"/>
              <a:gd name="T21" fmla="*/ 24 h 255"/>
              <a:gd name="T22" fmla="*/ 124 w 268"/>
              <a:gd name="T23" fmla="*/ 58 h 255"/>
              <a:gd name="T24" fmla="*/ 154 w 268"/>
              <a:gd name="T25" fmla="*/ 86 h 255"/>
              <a:gd name="T26" fmla="*/ 45 w 268"/>
              <a:gd name="T27" fmla="*/ 218 h 255"/>
              <a:gd name="T28" fmla="*/ 22 w 268"/>
              <a:gd name="T29" fmla="*/ 197 h 255"/>
              <a:gd name="T30" fmla="*/ 71 w 268"/>
              <a:gd name="T31" fmla="*/ 63 h 255"/>
              <a:gd name="T32" fmla="*/ 7 w 268"/>
              <a:gd name="T33" fmla="*/ 45 h 255"/>
              <a:gd name="T34" fmla="*/ 137 w 268"/>
              <a:gd name="T35" fmla="*/ 11 h 255"/>
              <a:gd name="T36" fmla="*/ 202 w 268"/>
              <a:gd name="T37" fmla="*/ 14 h 255"/>
              <a:gd name="T38" fmla="*/ 230 w 268"/>
              <a:gd name="T39" fmla="*/ 7 h 255"/>
              <a:gd name="T40" fmla="*/ 172 w 268"/>
              <a:gd name="T41" fmla="*/ 90 h 255"/>
              <a:gd name="T42" fmla="*/ 205 w 268"/>
              <a:gd name="T43" fmla="*/ 108 h 255"/>
              <a:gd name="T44" fmla="*/ 216 w 268"/>
              <a:gd name="T45" fmla="*/ 35 h 255"/>
              <a:gd name="T46" fmla="*/ 172 w 268"/>
              <a:gd name="T47" fmla="*/ 9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8" h="255">
                <a:moveTo>
                  <a:pt x="230" y="7"/>
                </a:moveTo>
                <a:cubicBezTo>
                  <a:pt x="231" y="18"/>
                  <a:pt x="222" y="20"/>
                  <a:pt x="221" y="29"/>
                </a:cubicBezTo>
                <a:cubicBezTo>
                  <a:pt x="221" y="42"/>
                  <a:pt x="235" y="47"/>
                  <a:pt x="241" y="58"/>
                </a:cubicBezTo>
                <a:cubicBezTo>
                  <a:pt x="268" y="106"/>
                  <a:pt x="246" y="213"/>
                  <a:pt x="220" y="236"/>
                </a:cubicBezTo>
                <a:cubicBezTo>
                  <a:pt x="216" y="233"/>
                  <a:pt x="222" y="225"/>
                  <a:pt x="221" y="217"/>
                </a:cubicBezTo>
                <a:cubicBezTo>
                  <a:pt x="221" y="206"/>
                  <a:pt x="214" y="195"/>
                  <a:pt x="213" y="185"/>
                </a:cubicBezTo>
                <a:cubicBezTo>
                  <a:pt x="197" y="223"/>
                  <a:pt x="163" y="255"/>
                  <a:pt x="109" y="255"/>
                </a:cubicBezTo>
                <a:cubicBezTo>
                  <a:pt x="81" y="255"/>
                  <a:pt x="52" y="246"/>
                  <a:pt x="50" y="217"/>
                </a:cubicBezTo>
                <a:cubicBezTo>
                  <a:pt x="46" y="171"/>
                  <a:pt x="89" y="110"/>
                  <a:pt x="124" y="98"/>
                </a:cubicBezTo>
                <a:cubicBezTo>
                  <a:pt x="129" y="96"/>
                  <a:pt x="135" y="98"/>
                  <a:pt x="141" y="96"/>
                </a:cubicBezTo>
                <a:cubicBezTo>
                  <a:pt x="175" y="86"/>
                  <a:pt x="183" y="50"/>
                  <a:pt x="202" y="24"/>
                </a:cubicBezTo>
                <a:cubicBezTo>
                  <a:pt x="175" y="35"/>
                  <a:pt x="153" y="50"/>
                  <a:pt x="124" y="58"/>
                </a:cubicBezTo>
                <a:cubicBezTo>
                  <a:pt x="133" y="69"/>
                  <a:pt x="154" y="67"/>
                  <a:pt x="154" y="86"/>
                </a:cubicBezTo>
                <a:cubicBezTo>
                  <a:pt x="95" y="95"/>
                  <a:pt x="41" y="152"/>
                  <a:pt x="45" y="218"/>
                </a:cubicBezTo>
                <a:cubicBezTo>
                  <a:pt x="35" y="218"/>
                  <a:pt x="25" y="205"/>
                  <a:pt x="22" y="197"/>
                </a:cubicBezTo>
                <a:cubicBezTo>
                  <a:pt x="0" y="147"/>
                  <a:pt x="32" y="77"/>
                  <a:pt x="71" y="63"/>
                </a:cubicBezTo>
                <a:cubicBezTo>
                  <a:pt x="51" y="56"/>
                  <a:pt x="31" y="48"/>
                  <a:pt x="7" y="45"/>
                </a:cubicBezTo>
                <a:cubicBezTo>
                  <a:pt x="41" y="27"/>
                  <a:pt x="85" y="13"/>
                  <a:pt x="137" y="11"/>
                </a:cubicBezTo>
                <a:cubicBezTo>
                  <a:pt x="158" y="10"/>
                  <a:pt x="182" y="17"/>
                  <a:pt x="202" y="14"/>
                </a:cubicBezTo>
                <a:cubicBezTo>
                  <a:pt x="211" y="12"/>
                  <a:pt x="219" y="0"/>
                  <a:pt x="230" y="7"/>
                </a:cubicBezTo>
                <a:close/>
                <a:moveTo>
                  <a:pt x="172" y="90"/>
                </a:moveTo>
                <a:cubicBezTo>
                  <a:pt x="187" y="90"/>
                  <a:pt x="198" y="111"/>
                  <a:pt x="205" y="108"/>
                </a:cubicBezTo>
                <a:cubicBezTo>
                  <a:pt x="201" y="78"/>
                  <a:pt x="222" y="56"/>
                  <a:pt x="216" y="35"/>
                </a:cubicBezTo>
                <a:cubicBezTo>
                  <a:pt x="205" y="57"/>
                  <a:pt x="185" y="70"/>
                  <a:pt x="172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9442493" y="2064544"/>
            <a:ext cx="723312" cy="1004887"/>
            <a:chOff x="1868195" y="2121564"/>
            <a:chExt cx="1333500" cy="1852613"/>
          </a:xfrm>
          <a:solidFill>
            <a:schemeClr val="bg1"/>
          </a:solidFill>
        </p:grpSpPr>
        <p:sp>
          <p:nvSpPr>
            <p:cNvPr id="104" name="Freeform 40"/>
            <p:cNvSpPr/>
            <p:nvPr/>
          </p:nvSpPr>
          <p:spPr bwMode="auto">
            <a:xfrm>
              <a:off x="2557170" y="2121564"/>
              <a:ext cx="52388" cy="66675"/>
            </a:xfrm>
            <a:custGeom>
              <a:avLst/>
              <a:gdLst>
                <a:gd name="T0" fmla="*/ 4 w 14"/>
                <a:gd name="T1" fmla="*/ 1 h 18"/>
                <a:gd name="T2" fmla="*/ 10 w 14"/>
                <a:gd name="T3" fmla="*/ 18 h 18"/>
                <a:gd name="T4" fmla="*/ 4 w 14"/>
                <a:gd name="T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4" y="1"/>
                  </a:moveTo>
                  <a:cubicBezTo>
                    <a:pt x="13" y="0"/>
                    <a:pt x="14" y="13"/>
                    <a:pt x="10" y="18"/>
                  </a:cubicBezTo>
                  <a:cubicBezTo>
                    <a:pt x="6" y="15"/>
                    <a:pt x="0" y="7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5"/>
            <p:cNvSpPr/>
            <p:nvPr/>
          </p:nvSpPr>
          <p:spPr bwMode="auto">
            <a:xfrm>
              <a:off x="2490495" y="2361277"/>
              <a:ext cx="119063" cy="330200"/>
            </a:xfrm>
            <a:custGeom>
              <a:avLst/>
              <a:gdLst>
                <a:gd name="T0" fmla="*/ 14 w 32"/>
                <a:gd name="T1" fmla="*/ 0 h 88"/>
                <a:gd name="T2" fmla="*/ 32 w 32"/>
                <a:gd name="T3" fmla="*/ 11 h 88"/>
                <a:gd name="T4" fmla="*/ 10 w 32"/>
                <a:gd name="T5" fmla="*/ 88 h 88"/>
                <a:gd name="T6" fmla="*/ 14 w 32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8">
                  <a:moveTo>
                    <a:pt x="14" y="0"/>
                  </a:moveTo>
                  <a:cubicBezTo>
                    <a:pt x="23" y="0"/>
                    <a:pt x="25" y="8"/>
                    <a:pt x="32" y="11"/>
                  </a:cubicBezTo>
                  <a:cubicBezTo>
                    <a:pt x="20" y="30"/>
                    <a:pt x="7" y="50"/>
                    <a:pt x="10" y="88"/>
                  </a:cubicBezTo>
                  <a:cubicBezTo>
                    <a:pt x="0" y="63"/>
                    <a:pt x="7" y="2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6"/>
            <p:cNvSpPr>
              <a:spLocks noEditPoints="1"/>
            </p:cNvSpPr>
            <p:nvPr/>
          </p:nvSpPr>
          <p:spPr bwMode="auto">
            <a:xfrm>
              <a:off x="1868195" y="2594639"/>
              <a:ext cx="1333500" cy="1379538"/>
            </a:xfrm>
            <a:custGeom>
              <a:avLst/>
              <a:gdLst>
                <a:gd name="T0" fmla="*/ 106 w 356"/>
                <a:gd name="T1" fmla="*/ 185 h 368"/>
                <a:gd name="T2" fmla="*/ 64 w 356"/>
                <a:gd name="T3" fmla="*/ 114 h 368"/>
                <a:gd name="T4" fmla="*/ 12 w 356"/>
                <a:gd name="T5" fmla="*/ 79 h 368"/>
                <a:gd name="T6" fmla="*/ 95 w 356"/>
                <a:gd name="T7" fmla="*/ 55 h 368"/>
                <a:gd name="T8" fmla="*/ 180 w 356"/>
                <a:gd name="T9" fmla="*/ 55 h 368"/>
                <a:gd name="T10" fmla="*/ 263 w 356"/>
                <a:gd name="T11" fmla="*/ 55 h 368"/>
                <a:gd name="T12" fmla="*/ 346 w 356"/>
                <a:gd name="T13" fmla="*/ 50 h 368"/>
                <a:gd name="T14" fmla="*/ 301 w 356"/>
                <a:gd name="T15" fmla="*/ 111 h 368"/>
                <a:gd name="T16" fmla="*/ 259 w 356"/>
                <a:gd name="T17" fmla="*/ 185 h 368"/>
                <a:gd name="T18" fmla="*/ 218 w 356"/>
                <a:gd name="T19" fmla="*/ 263 h 368"/>
                <a:gd name="T20" fmla="*/ 225 w 356"/>
                <a:gd name="T21" fmla="*/ 284 h 368"/>
                <a:gd name="T22" fmla="*/ 149 w 356"/>
                <a:gd name="T23" fmla="*/ 263 h 368"/>
                <a:gd name="T24" fmla="*/ 106 w 356"/>
                <a:gd name="T25" fmla="*/ 185 h 368"/>
                <a:gd name="T26" fmla="*/ 252 w 356"/>
                <a:gd name="T27" fmla="*/ 100 h 368"/>
                <a:gd name="T28" fmla="*/ 274 w 356"/>
                <a:gd name="T29" fmla="*/ 95 h 368"/>
                <a:gd name="T30" fmla="*/ 263 w 356"/>
                <a:gd name="T31" fmla="*/ 76 h 368"/>
                <a:gd name="T32" fmla="*/ 252 w 356"/>
                <a:gd name="T33" fmla="*/ 100 h 368"/>
                <a:gd name="T34" fmla="*/ 86 w 356"/>
                <a:gd name="T35" fmla="*/ 100 h 368"/>
                <a:gd name="T36" fmla="*/ 108 w 356"/>
                <a:gd name="T37" fmla="*/ 98 h 368"/>
                <a:gd name="T38" fmla="*/ 95 w 356"/>
                <a:gd name="T39" fmla="*/ 79 h 368"/>
                <a:gd name="T40" fmla="*/ 86 w 356"/>
                <a:gd name="T41" fmla="*/ 100 h 368"/>
                <a:gd name="T42" fmla="*/ 196 w 356"/>
                <a:gd name="T43" fmla="*/ 100 h 368"/>
                <a:gd name="T44" fmla="*/ 178 w 356"/>
                <a:gd name="T45" fmla="*/ 79 h 368"/>
                <a:gd name="T46" fmla="*/ 169 w 356"/>
                <a:gd name="T47" fmla="*/ 100 h 368"/>
                <a:gd name="T48" fmla="*/ 196 w 356"/>
                <a:gd name="T49" fmla="*/ 100 h 368"/>
                <a:gd name="T50" fmla="*/ 209 w 356"/>
                <a:gd name="T51" fmla="*/ 114 h 368"/>
                <a:gd name="T52" fmla="*/ 212 w 356"/>
                <a:gd name="T53" fmla="*/ 177 h 368"/>
                <a:gd name="T54" fmla="*/ 236 w 356"/>
                <a:gd name="T55" fmla="*/ 172 h 368"/>
                <a:gd name="T56" fmla="*/ 236 w 356"/>
                <a:gd name="T57" fmla="*/ 108 h 368"/>
                <a:gd name="T58" fmla="*/ 209 w 356"/>
                <a:gd name="T59" fmla="*/ 114 h 368"/>
                <a:gd name="T60" fmla="*/ 140 w 356"/>
                <a:gd name="T61" fmla="*/ 135 h 368"/>
                <a:gd name="T62" fmla="*/ 151 w 356"/>
                <a:gd name="T63" fmla="*/ 111 h 368"/>
                <a:gd name="T64" fmla="*/ 126 w 356"/>
                <a:gd name="T65" fmla="*/ 114 h 368"/>
                <a:gd name="T66" fmla="*/ 140 w 356"/>
                <a:gd name="T67" fmla="*/ 135 h 368"/>
                <a:gd name="T68" fmla="*/ 126 w 356"/>
                <a:gd name="T69" fmla="*/ 175 h 368"/>
                <a:gd name="T70" fmla="*/ 151 w 356"/>
                <a:gd name="T71" fmla="*/ 175 h 368"/>
                <a:gd name="T72" fmla="*/ 135 w 356"/>
                <a:gd name="T73" fmla="*/ 153 h 368"/>
                <a:gd name="T74" fmla="*/ 126 w 356"/>
                <a:gd name="T75" fmla="*/ 175 h 368"/>
                <a:gd name="T76" fmla="*/ 169 w 356"/>
                <a:gd name="T77" fmla="*/ 191 h 368"/>
                <a:gd name="T78" fmla="*/ 169 w 356"/>
                <a:gd name="T79" fmla="*/ 249 h 368"/>
                <a:gd name="T80" fmla="*/ 194 w 356"/>
                <a:gd name="T81" fmla="*/ 244 h 368"/>
                <a:gd name="T82" fmla="*/ 185 w 356"/>
                <a:gd name="T83" fmla="*/ 228 h 368"/>
                <a:gd name="T84" fmla="*/ 194 w 356"/>
                <a:gd name="T85" fmla="*/ 185 h 368"/>
                <a:gd name="T86" fmla="*/ 169 w 356"/>
                <a:gd name="T87" fmla="*/ 19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368">
                  <a:moveTo>
                    <a:pt x="106" y="185"/>
                  </a:moveTo>
                  <a:cubicBezTo>
                    <a:pt x="69" y="201"/>
                    <a:pt x="38" y="147"/>
                    <a:pt x="64" y="114"/>
                  </a:cubicBezTo>
                  <a:cubicBezTo>
                    <a:pt x="38" y="110"/>
                    <a:pt x="16" y="101"/>
                    <a:pt x="12" y="79"/>
                  </a:cubicBezTo>
                  <a:cubicBezTo>
                    <a:pt x="0" y="18"/>
                    <a:pt x="81" y="0"/>
                    <a:pt x="95" y="55"/>
                  </a:cubicBezTo>
                  <a:cubicBezTo>
                    <a:pt x="107" y="13"/>
                    <a:pt x="168" y="12"/>
                    <a:pt x="180" y="55"/>
                  </a:cubicBezTo>
                  <a:cubicBezTo>
                    <a:pt x="190" y="13"/>
                    <a:pt x="254" y="11"/>
                    <a:pt x="263" y="55"/>
                  </a:cubicBezTo>
                  <a:cubicBezTo>
                    <a:pt x="275" y="16"/>
                    <a:pt x="334" y="10"/>
                    <a:pt x="346" y="50"/>
                  </a:cubicBezTo>
                  <a:cubicBezTo>
                    <a:pt x="356" y="81"/>
                    <a:pt x="339" y="115"/>
                    <a:pt x="301" y="111"/>
                  </a:cubicBezTo>
                  <a:cubicBezTo>
                    <a:pt x="321" y="138"/>
                    <a:pt x="300" y="201"/>
                    <a:pt x="259" y="185"/>
                  </a:cubicBezTo>
                  <a:cubicBezTo>
                    <a:pt x="280" y="209"/>
                    <a:pt x="267" y="275"/>
                    <a:pt x="218" y="263"/>
                  </a:cubicBezTo>
                  <a:cubicBezTo>
                    <a:pt x="217" y="269"/>
                    <a:pt x="224" y="275"/>
                    <a:pt x="225" y="284"/>
                  </a:cubicBezTo>
                  <a:cubicBezTo>
                    <a:pt x="233" y="368"/>
                    <a:pt x="104" y="339"/>
                    <a:pt x="149" y="263"/>
                  </a:cubicBezTo>
                  <a:cubicBezTo>
                    <a:pt x="101" y="275"/>
                    <a:pt x="78" y="216"/>
                    <a:pt x="106" y="185"/>
                  </a:cubicBezTo>
                  <a:close/>
                  <a:moveTo>
                    <a:pt x="252" y="100"/>
                  </a:moveTo>
                  <a:cubicBezTo>
                    <a:pt x="260" y="99"/>
                    <a:pt x="269" y="99"/>
                    <a:pt x="274" y="95"/>
                  </a:cubicBezTo>
                  <a:cubicBezTo>
                    <a:pt x="268" y="92"/>
                    <a:pt x="268" y="82"/>
                    <a:pt x="263" y="76"/>
                  </a:cubicBezTo>
                  <a:cubicBezTo>
                    <a:pt x="262" y="87"/>
                    <a:pt x="256" y="93"/>
                    <a:pt x="252" y="100"/>
                  </a:cubicBezTo>
                  <a:close/>
                  <a:moveTo>
                    <a:pt x="86" y="100"/>
                  </a:moveTo>
                  <a:cubicBezTo>
                    <a:pt x="93" y="93"/>
                    <a:pt x="104" y="103"/>
                    <a:pt x="108" y="98"/>
                  </a:cubicBezTo>
                  <a:cubicBezTo>
                    <a:pt x="100" y="95"/>
                    <a:pt x="102" y="82"/>
                    <a:pt x="95" y="79"/>
                  </a:cubicBezTo>
                  <a:cubicBezTo>
                    <a:pt x="95" y="90"/>
                    <a:pt x="86" y="90"/>
                    <a:pt x="86" y="100"/>
                  </a:cubicBezTo>
                  <a:close/>
                  <a:moveTo>
                    <a:pt x="196" y="100"/>
                  </a:moveTo>
                  <a:cubicBezTo>
                    <a:pt x="187" y="97"/>
                    <a:pt x="187" y="83"/>
                    <a:pt x="178" y="79"/>
                  </a:cubicBezTo>
                  <a:cubicBezTo>
                    <a:pt x="178" y="90"/>
                    <a:pt x="171" y="92"/>
                    <a:pt x="169" y="100"/>
                  </a:cubicBezTo>
                  <a:cubicBezTo>
                    <a:pt x="178" y="99"/>
                    <a:pt x="194" y="103"/>
                    <a:pt x="196" y="100"/>
                  </a:cubicBezTo>
                  <a:close/>
                  <a:moveTo>
                    <a:pt x="209" y="114"/>
                  </a:moveTo>
                  <a:cubicBezTo>
                    <a:pt x="229" y="121"/>
                    <a:pt x="225" y="166"/>
                    <a:pt x="212" y="177"/>
                  </a:cubicBezTo>
                  <a:cubicBezTo>
                    <a:pt x="217" y="172"/>
                    <a:pt x="232" y="178"/>
                    <a:pt x="236" y="172"/>
                  </a:cubicBezTo>
                  <a:cubicBezTo>
                    <a:pt x="215" y="161"/>
                    <a:pt x="229" y="114"/>
                    <a:pt x="236" y="108"/>
                  </a:cubicBezTo>
                  <a:cubicBezTo>
                    <a:pt x="232" y="116"/>
                    <a:pt x="213" y="106"/>
                    <a:pt x="209" y="114"/>
                  </a:cubicBezTo>
                  <a:close/>
                  <a:moveTo>
                    <a:pt x="140" y="135"/>
                  </a:moveTo>
                  <a:cubicBezTo>
                    <a:pt x="139" y="121"/>
                    <a:pt x="148" y="119"/>
                    <a:pt x="151" y="111"/>
                  </a:cubicBezTo>
                  <a:cubicBezTo>
                    <a:pt x="143" y="113"/>
                    <a:pt x="130" y="107"/>
                    <a:pt x="126" y="114"/>
                  </a:cubicBezTo>
                  <a:cubicBezTo>
                    <a:pt x="134" y="116"/>
                    <a:pt x="134" y="129"/>
                    <a:pt x="140" y="135"/>
                  </a:cubicBezTo>
                  <a:close/>
                  <a:moveTo>
                    <a:pt x="126" y="175"/>
                  </a:moveTo>
                  <a:cubicBezTo>
                    <a:pt x="136" y="172"/>
                    <a:pt x="148" y="179"/>
                    <a:pt x="151" y="175"/>
                  </a:cubicBezTo>
                  <a:cubicBezTo>
                    <a:pt x="142" y="172"/>
                    <a:pt x="144" y="157"/>
                    <a:pt x="135" y="153"/>
                  </a:cubicBezTo>
                  <a:cubicBezTo>
                    <a:pt x="136" y="165"/>
                    <a:pt x="129" y="168"/>
                    <a:pt x="126" y="175"/>
                  </a:cubicBezTo>
                  <a:close/>
                  <a:moveTo>
                    <a:pt x="169" y="191"/>
                  </a:moveTo>
                  <a:cubicBezTo>
                    <a:pt x="183" y="200"/>
                    <a:pt x="180" y="239"/>
                    <a:pt x="169" y="249"/>
                  </a:cubicBezTo>
                  <a:cubicBezTo>
                    <a:pt x="174" y="244"/>
                    <a:pt x="189" y="250"/>
                    <a:pt x="194" y="244"/>
                  </a:cubicBezTo>
                  <a:cubicBezTo>
                    <a:pt x="188" y="242"/>
                    <a:pt x="188" y="233"/>
                    <a:pt x="185" y="228"/>
                  </a:cubicBezTo>
                  <a:cubicBezTo>
                    <a:pt x="177" y="205"/>
                    <a:pt x="200" y="191"/>
                    <a:pt x="194" y="185"/>
                  </a:cubicBezTo>
                  <a:cubicBezTo>
                    <a:pt x="191" y="193"/>
                    <a:pt x="172" y="183"/>
                    <a:pt x="16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7"/>
            <p:cNvSpPr/>
            <p:nvPr/>
          </p:nvSpPr>
          <p:spPr bwMode="auto">
            <a:xfrm>
              <a:off x="2812757" y="2878802"/>
              <a:ext cx="82550" cy="90488"/>
            </a:xfrm>
            <a:custGeom>
              <a:avLst/>
              <a:gdLst>
                <a:gd name="T0" fmla="*/ 11 w 22"/>
                <a:gd name="T1" fmla="*/ 0 h 24"/>
                <a:gd name="T2" fmla="*/ 22 w 22"/>
                <a:gd name="T3" fmla="*/ 19 h 24"/>
                <a:gd name="T4" fmla="*/ 0 w 22"/>
                <a:gd name="T5" fmla="*/ 24 h 24"/>
                <a:gd name="T6" fmla="*/ 11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11" y="0"/>
                  </a:moveTo>
                  <a:cubicBezTo>
                    <a:pt x="16" y="6"/>
                    <a:pt x="16" y="16"/>
                    <a:pt x="22" y="19"/>
                  </a:cubicBezTo>
                  <a:cubicBezTo>
                    <a:pt x="17" y="23"/>
                    <a:pt x="8" y="23"/>
                    <a:pt x="0" y="24"/>
                  </a:cubicBezTo>
                  <a:cubicBezTo>
                    <a:pt x="4" y="17"/>
                    <a:pt x="10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8"/>
            <p:cNvSpPr/>
            <p:nvPr/>
          </p:nvSpPr>
          <p:spPr bwMode="auto">
            <a:xfrm>
              <a:off x="2190457" y="2889914"/>
              <a:ext cx="82550" cy="90488"/>
            </a:xfrm>
            <a:custGeom>
              <a:avLst/>
              <a:gdLst>
                <a:gd name="T0" fmla="*/ 9 w 22"/>
                <a:gd name="T1" fmla="*/ 0 h 24"/>
                <a:gd name="T2" fmla="*/ 22 w 22"/>
                <a:gd name="T3" fmla="*/ 19 h 24"/>
                <a:gd name="T4" fmla="*/ 0 w 22"/>
                <a:gd name="T5" fmla="*/ 21 h 24"/>
                <a:gd name="T6" fmla="*/ 9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9" y="0"/>
                  </a:moveTo>
                  <a:cubicBezTo>
                    <a:pt x="16" y="3"/>
                    <a:pt x="14" y="16"/>
                    <a:pt x="22" y="19"/>
                  </a:cubicBezTo>
                  <a:cubicBezTo>
                    <a:pt x="18" y="24"/>
                    <a:pt x="7" y="14"/>
                    <a:pt x="0" y="21"/>
                  </a:cubicBezTo>
                  <a:cubicBezTo>
                    <a:pt x="0" y="11"/>
                    <a:pt x="9" y="1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9"/>
            <p:cNvSpPr/>
            <p:nvPr/>
          </p:nvSpPr>
          <p:spPr bwMode="auto">
            <a:xfrm>
              <a:off x="2339682" y="2994689"/>
              <a:ext cx="93663" cy="104775"/>
            </a:xfrm>
            <a:custGeom>
              <a:avLst/>
              <a:gdLst>
                <a:gd name="T0" fmla="*/ 0 w 25"/>
                <a:gd name="T1" fmla="*/ 7 h 28"/>
                <a:gd name="T2" fmla="*/ 25 w 25"/>
                <a:gd name="T3" fmla="*/ 4 h 28"/>
                <a:gd name="T4" fmla="*/ 14 w 25"/>
                <a:gd name="T5" fmla="*/ 28 h 28"/>
                <a:gd name="T6" fmla="*/ 0 w 25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7"/>
                  </a:moveTo>
                  <a:cubicBezTo>
                    <a:pt x="4" y="0"/>
                    <a:pt x="17" y="6"/>
                    <a:pt x="25" y="4"/>
                  </a:cubicBezTo>
                  <a:cubicBezTo>
                    <a:pt x="22" y="12"/>
                    <a:pt x="13" y="14"/>
                    <a:pt x="14" y="28"/>
                  </a:cubicBezTo>
                  <a:cubicBezTo>
                    <a:pt x="8" y="22"/>
                    <a:pt x="8" y="9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0"/>
            <p:cNvSpPr/>
            <p:nvPr/>
          </p:nvSpPr>
          <p:spPr bwMode="auto">
            <a:xfrm>
              <a:off x="2339682" y="3167727"/>
              <a:ext cx="93663" cy="96838"/>
            </a:xfrm>
            <a:custGeom>
              <a:avLst/>
              <a:gdLst>
                <a:gd name="T0" fmla="*/ 9 w 25"/>
                <a:gd name="T1" fmla="*/ 0 h 26"/>
                <a:gd name="T2" fmla="*/ 25 w 25"/>
                <a:gd name="T3" fmla="*/ 22 h 26"/>
                <a:gd name="T4" fmla="*/ 0 w 25"/>
                <a:gd name="T5" fmla="*/ 22 h 26"/>
                <a:gd name="T6" fmla="*/ 9 w 25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9" y="0"/>
                  </a:moveTo>
                  <a:cubicBezTo>
                    <a:pt x="18" y="4"/>
                    <a:pt x="16" y="19"/>
                    <a:pt x="25" y="22"/>
                  </a:cubicBezTo>
                  <a:cubicBezTo>
                    <a:pt x="22" y="26"/>
                    <a:pt x="10" y="19"/>
                    <a:pt x="0" y="22"/>
                  </a:cubicBezTo>
                  <a:cubicBezTo>
                    <a:pt x="3" y="15"/>
                    <a:pt x="10" y="1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1"/>
            <p:cNvSpPr/>
            <p:nvPr/>
          </p:nvSpPr>
          <p:spPr bwMode="auto">
            <a:xfrm>
              <a:off x="2501607" y="3280439"/>
              <a:ext cx="115888" cy="250825"/>
            </a:xfrm>
            <a:custGeom>
              <a:avLst/>
              <a:gdLst>
                <a:gd name="T0" fmla="*/ 25 w 31"/>
                <a:gd name="T1" fmla="*/ 2 h 67"/>
                <a:gd name="T2" fmla="*/ 16 w 31"/>
                <a:gd name="T3" fmla="*/ 45 h 67"/>
                <a:gd name="T4" fmla="*/ 25 w 31"/>
                <a:gd name="T5" fmla="*/ 61 h 67"/>
                <a:gd name="T6" fmla="*/ 0 w 31"/>
                <a:gd name="T7" fmla="*/ 66 h 67"/>
                <a:gd name="T8" fmla="*/ 0 w 31"/>
                <a:gd name="T9" fmla="*/ 8 h 67"/>
                <a:gd name="T10" fmla="*/ 25 w 31"/>
                <a:gd name="T11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7">
                  <a:moveTo>
                    <a:pt x="25" y="2"/>
                  </a:moveTo>
                  <a:cubicBezTo>
                    <a:pt x="31" y="8"/>
                    <a:pt x="8" y="22"/>
                    <a:pt x="16" y="45"/>
                  </a:cubicBezTo>
                  <a:cubicBezTo>
                    <a:pt x="19" y="50"/>
                    <a:pt x="19" y="59"/>
                    <a:pt x="25" y="61"/>
                  </a:cubicBezTo>
                  <a:cubicBezTo>
                    <a:pt x="20" y="67"/>
                    <a:pt x="5" y="61"/>
                    <a:pt x="0" y="66"/>
                  </a:cubicBezTo>
                  <a:cubicBezTo>
                    <a:pt x="11" y="56"/>
                    <a:pt x="14" y="17"/>
                    <a:pt x="0" y="8"/>
                  </a:cubicBezTo>
                  <a:cubicBezTo>
                    <a:pt x="3" y="0"/>
                    <a:pt x="22" y="10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2"/>
            <p:cNvSpPr/>
            <p:nvPr/>
          </p:nvSpPr>
          <p:spPr bwMode="auto">
            <a:xfrm>
              <a:off x="2501607" y="2889914"/>
              <a:ext cx="101600" cy="90488"/>
            </a:xfrm>
            <a:custGeom>
              <a:avLst/>
              <a:gdLst>
                <a:gd name="T0" fmla="*/ 0 w 27"/>
                <a:gd name="T1" fmla="*/ 21 h 24"/>
                <a:gd name="T2" fmla="*/ 9 w 27"/>
                <a:gd name="T3" fmla="*/ 0 h 24"/>
                <a:gd name="T4" fmla="*/ 27 w 27"/>
                <a:gd name="T5" fmla="*/ 21 h 24"/>
                <a:gd name="T6" fmla="*/ 0 w 27"/>
                <a:gd name="T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4">
                  <a:moveTo>
                    <a:pt x="0" y="21"/>
                  </a:moveTo>
                  <a:cubicBezTo>
                    <a:pt x="2" y="13"/>
                    <a:pt x="9" y="11"/>
                    <a:pt x="9" y="0"/>
                  </a:cubicBezTo>
                  <a:cubicBezTo>
                    <a:pt x="18" y="4"/>
                    <a:pt x="18" y="18"/>
                    <a:pt x="27" y="21"/>
                  </a:cubicBezTo>
                  <a:cubicBezTo>
                    <a:pt x="25" y="24"/>
                    <a:pt x="9" y="20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3"/>
            <p:cNvSpPr/>
            <p:nvPr/>
          </p:nvSpPr>
          <p:spPr bwMode="auto">
            <a:xfrm>
              <a:off x="2650832" y="2991514"/>
              <a:ext cx="101600" cy="269875"/>
            </a:xfrm>
            <a:custGeom>
              <a:avLst/>
              <a:gdLst>
                <a:gd name="T0" fmla="*/ 27 w 27"/>
                <a:gd name="T1" fmla="*/ 2 h 72"/>
                <a:gd name="T2" fmla="*/ 27 w 27"/>
                <a:gd name="T3" fmla="*/ 66 h 72"/>
                <a:gd name="T4" fmla="*/ 3 w 27"/>
                <a:gd name="T5" fmla="*/ 71 h 72"/>
                <a:gd name="T6" fmla="*/ 0 w 27"/>
                <a:gd name="T7" fmla="*/ 8 h 72"/>
                <a:gd name="T8" fmla="*/ 27 w 27"/>
                <a:gd name="T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2">
                  <a:moveTo>
                    <a:pt x="27" y="2"/>
                  </a:moveTo>
                  <a:cubicBezTo>
                    <a:pt x="20" y="8"/>
                    <a:pt x="6" y="55"/>
                    <a:pt x="27" y="66"/>
                  </a:cubicBezTo>
                  <a:cubicBezTo>
                    <a:pt x="23" y="72"/>
                    <a:pt x="8" y="66"/>
                    <a:pt x="3" y="71"/>
                  </a:cubicBezTo>
                  <a:cubicBezTo>
                    <a:pt x="16" y="60"/>
                    <a:pt x="20" y="15"/>
                    <a:pt x="0" y="8"/>
                  </a:cubicBezTo>
                  <a:cubicBezTo>
                    <a:pt x="4" y="0"/>
                    <a:pt x="23" y="10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8456341" y="3021807"/>
            <a:ext cx="655638" cy="700088"/>
            <a:chOff x="6378575" y="3363913"/>
            <a:chExt cx="655638" cy="700088"/>
          </a:xfrm>
          <a:solidFill>
            <a:schemeClr val="bg1"/>
          </a:solidFill>
        </p:grpSpPr>
        <p:sp>
          <p:nvSpPr>
            <p:cNvPr id="115" name="Freeform 54"/>
            <p:cNvSpPr/>
            <p:nvPr/>
          </p:nvSpPr>
          <p:spPr bwMode="auto">
            <a:xfrm>
              <a:off x="6670675" y="3363913"/>
              <a:ext cx="187325" cy="382588"/>
            </a:xfrm>
            <a:custGeom>
              <a:avLst/>
              <a:gdLst>
                <a:gd name="T0" fmla="*/ 40 w 50"/>
                <a:gd name="T1" fmla="*/ 90 h 102"/>
                <a:gd name="T2" fmla="*/ 7 w 50"/>
                <a:gd name="T3" fmla="*/ 102 h 102"/>
                <a:gd name="T4" fmla="*/ 0 w 50"/>
                <a:gd name="T5" fmla="*/ 77 h 102"/>
                <a:gd name="T6" fmla="*/ 12 w 50"/>
                <a:gd name="T7" fmla="*/ 2 h 102"/>
                <a:gd name="T8" fmla="*/ 15 w 50"/>
                <a:gd name="T9" fmla="*/ 0 h 102"/>
                <a:gd name="T10" fmla="*/ 40 w 50"/>
                <a:gd name="T11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02">
                  <a:moveTo>
                    <a:pt x="40" y="90"/>
                  </a:moveTo>
                  <a:cubicBezTo>
                    <a:pt x="26" y="90"/>
                    <a:pt x="13" y="97"/>
                    <a:pt x="7" y="102"/>
                  </a:cubicBezTo>
                  <a:cubicBezTo>
                    <a:pt x="8" y="90"/>
                    <a:pt x="3" y="84"/>
                    <a:pt x="0" y="77"/>
                  </a:cubicBezTo>
                  <a:cubicBezTo>
                    <a:pt x="7" y="55"/>
                    <a:pt x="11" y="29"/>
                    <a:pt x="12" y="2"/>
                  </a:cubicBezTo>
                  <a:cubicBezTo>
                    <a:pt x="13" y="1"/>
                    <a:pt x="15" y="1"/>
                    <a:pt x="15" y="0"/>
                  </a:cubicBezTo>
                  <a:cubicBezTo>
                    <a:pt x="44" y="10"/>
                    <a:pt x="50" y="56"/>
                    <a:pt x="4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5"/>
            <p:cNvSpPr/>
            <p:nvPr/>
          </p:nvSpPr>
          <p:spPr bwMode="auto">
            <a:xfrm>
              <a:off x="6569075" y="3482976"/>
              <a:ext cx="112713" cy="142875"/>
            </a:xfrm>
            <a:custGeom>
              <a:avLst/>
              <a:gdLst>
                <a:gd name="T0" fmla="*/ 0 w 30"/>
                <a:gd name="T1" fmla="*/ 0 h 38"/>
                <a:gd name="T2" fmla="*/ 30 w 30"/>
                <a:gd name="T3" fmla="*/ 11 h 38"/>
                <a:gd name="T4" fmla="*/ 23 w 30"/>
                <a:gd name="T5" fmla="*/ 38 h 38"/>
                <a:gd name="T6" fmla="*/ 0 w 3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14" y="0"/>
                    <a:pt x="23" y="4"/>
                    <a:pt x="30" y="11"/>
                  </a:cubicBezTo>
                  <a:cubicBezTo>
                    <a:pt x="28" y="20"/>
                    <a:pt x="25" y="29"/>
                    <a:pt x="23" y="38"/>
                  </a:cubicBezTo>
                  <a:cubicBezTo>
                    <a:pt x="11" y="30"/>
                    <a:pt x="9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6"/>
            <p:cNvSpPr/>
            <p:nvPr/>
          </p:nvSpPr>
          <p:spPr bwMode="auto">
            <a:xfrm>
              <a:off x="6378575" y="3502026"/>
              <a:ext cx="311150" cy="498475"/>
            </a:xfrm>
            <a:custGeom>
              <a:avLst/>
              <a:gdLst>
                <a:gd name="T0" fmla="*/ 43 w 83"/>
                <a:gd name="T1" fmla="*/ 133 h 133"/>
                <a:gd name="T2" fmla="*/ 30 w 83"/>
                <a:gd name="T3" fmla="*/ 127 h 133"/>
                <a:gd name="T4" fmla="*/ 56 w 83"/>
                <a:gd name="T5" fmla="*/ 60 h 133"/>
                <a:gd name="T6" fmla="*/ 0 w 83"/>
                <a:gd name="T7" fmla="*/ 29 h 133"/>
                <a:gd name="T8" fmla="*/ 82 w 83"/>
                <a:gd name="T9" fmla="*/ 66 h 133"/>
                <a:gd name="T10" fmla="*/ 43 w 8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3">
                  <a:moveTo>
                    <a:pt x="43" y="133"/>
                  </a:moveTo>
                  <a:cubicBezTo>
                    <a:pt x="38" y="132"/>
                    <a:pt x="36" y="127"/>
                    <a:pt x="30" y="127"/>
                  </a:cubicBezTo>
                  <a:cubicBezTo>
                    <a:pt x="31" y="102"/>
                    <a:pt x="61" y="89"/>
                    <a:pt x="56" y="60"/>
                  </a:cubicBezTo>
                  <a:cubicBezTo>
                    <a:pt x="52" y="38"/>
                    <a:pt x="26" y="25"/>
                    <a:pt x="0" y="29"/>
                  </a:cubicBezTo>
                  <a:cubicBezTo>
                    <a:pt x="31" y="0"/>
                    <a:pt x="81" y="29"/>
                    <a:pt x="82" y="66"/>
                  </a:cubicBezTo>
                  <a:cubicBezTo>
                    <a:pt x="83" y="96"/>
                    <a:pt x="58" y="118"/>
                    <a:pt x="4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7"/>
            <p:cNvSpPr/>
            <p:nvPr/>
          </p:nvSpPr>
          <p:spPr bwMode="auto">
            <a:xfrm>
              <a:off x="6832600" y="3570288"/>
              <a:ext cx="153988" cy="134938"/>
            </a:xfrm>
            <a:custGeom>
              <a:avLst/>
              <a:gdLst>
                <a:gd name="T0" fmla="*/ 41 w 41"/>
                <a:gd name="T1" fmla="*/ 7 h 36"/>
                <a:gd name="T2" fmla="*/ 16 w 41"/>
                <a:gd name="T3" fmla="*/ 25 h 36"/>
                <a:gd name="T4" fmla="*/ 2 w 41"/>
                <a:gd name="T5" fmla="*/ 36 h 36"/>
                <a:gd name="T6" fmla="*/ 4 w 41"/>
                <a:gd name="T7" fmla="*/ 7 h 36"/>
                <a:gd name="T8" fmla="*/ 41 w 41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41" y="7"/>
                  </a:moveTo>
                  <a:cubicBezTo>
                    <a:pt x="35" y="15"/>
                    <a:pt x="24" y="18"/>
                    <a:pt x="16" y="25"/>
                  </a:cubicBezTo>
                  <a:cubicBezTo>
                    <a:pt x="12" y="28"/>
                    <a:pt x="10" y="36"/>
                    <a:pt x="2" y="36"/>
                  </a:cubicBezTo>
                  <a:cubicBezTo>
                    <a:pt x="0" y="28"/>
                    <a:pt x="7" y="19"/>
                    <a:pt x="4" y="7"/>
                  </a:cubicBezTo>
                  <a:cubicBezTo>
                    <a:pt x="13" y="0"/>
                    <a:pt x="32" y="0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8"/>
            <p:cNvSpPr/>
            <p:nvPr/>
          </p:nvSpPr>
          <p:spPr bwMode="auto">
            <a:xfrm>
              <a:off x="6538913" y="3689351"/>
              <a:ext cx="495300" cy="374650"/>
            </a:xfrm>
            <a:custGeom>
              <a:avLst/>
              <a:gdLst>
                <a:gd name="T0" fmla="*/ 116 w 132"/>
                <a:gd name="T1" fmla="*/ 69 h 100"/>
                <a:gd name="T2" fmla="*/ 70 w 132"/>
                <a:gd name="T3" fmla="*/ 36 h 100"/>
                <a:gd name="T4" fmla="*/ 0 w 132"/>
                <a:gd name="T5" fmla="*/ 92 h 100"/>
                <a:gd name="T6" fmla="*/ 13 w 132"/>
                <a:gd name="T7" fmla="*/ 78 h 100"/>
                <a:gd name="T8" fmla="*/ 32 w 132"/>
                <a:gd name="T9" fmla="*/ 53 h 100"/>
                <a:gd name="T10" fmla="*/ 52 w 132"/>
                <a:gd name="T11" fmla="*/ 13 h 100"/>
                <a:gd name="T12" fmla="*/ 126 w 132"/>
                <a:gd name="T13" fmla="*/ 36 h 100"/>
                <a:gd name="T14" fmla="*/ 116 w 132"/>
                <a:gd name="T15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00">
                  <a:moveTo>
                    <a:pt x="116" y="69"/>
                  </a:moveTo>
                  <a:cubicBezTo>
                    <a:pt x="124" y="43"/>
                    <a:pt x="92" y="21"/>
                    <a:pt x="70" y="36"/>
                  </a:cubicBezTo>
                  <a:cubicBezTo>
                    <a:pt x="51" y="49"/>
                    <a:pt x="41" y="100"/>
                    <a:pt x="0" y="92"/>
                  </a:cubicBezTo>
                  <a:cubicBezTo>
                    <a:pt x="1" y="83"/>
                    <a:pt x="8" y="83"/>
                    <a:pt x="13" y="78"/>
                  </a:cubicBezTo>
                  <a:cubicBezTo>
                    <a:pt x="18" y="73"/>
                    <a:pt x="27" y="61"/>
                    <a:pt x="32" y="53"/>
                  </a:cubicBezTo>
                  <a:cubicBezTo>
                    <a:pt x="39" y="38"/>
                    <a:pt x="40" y="19"/>
                    <a:pt x="52" y="13"/>
                  </a:cubicBezTo>
                  <a:cubicBezTo>
                    <a:pt x="78" y="0"/>
                    <a:pt x="116" y="13"/>
                    <a:pt x="126" y="36"/>
                  </a:cubicBezTo>
                  <a:cubicBezTo>
                    <a:pt x="129" y="43"/>
                    <a:pt x="132" y="64"/>
                    <a:pt x="11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9"/>
            <p:cNvSpPr/>
            <p:nvPr/>
          </p:nvSpPr>
          <p:spPr bwMode="auto">
            <a:xfrm>
              <a:off x="6480175" y="3989388"/>
              <a:ext cx="52388" cy="55563"/>
            </a:xfrm>
            <a:custGeom>
              <a:avLst/>
              <a:gdLst>
                <a:gd name="T0" fmla="*/ 13 w 14"/>
                <a:gd name="T1" fmla="*/ 12 h 15"/>
                <a:gd name="T2" fmla="*/ 0 w 14"/>
                <a:gd name="T3" fmla="*/ 3 h 15"/>
                <a:gd name="T4" fmla="*/ 13 w 14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3" y="12"/>
                  </a:moveTo>
                  <a:cubicBezTo>
                    <a:pt x="7" y="15"/>
                    <a:pt x="1" y="10"/>
                    <a:pt x="0" y="3"/>
                  </a:cubicBezTo>
                  <a:cubicBezTo>
                    <a:pt x="7" y="0"/>
                    <a:pt x="14" y="5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51485" y="1903730"/>
            <a:ext cx="5645150" cy="16306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l"/>
            <a:r>
              <a:rPr lang="en-US" altLang="zh-CN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PART.03</a:t>
            </a:r>
            <a:endParaRPr lang="en-US" altLang="zh-CN" sz="24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  <a:p>
            <a:pPr algn="l"/>
            <a:r>
              <a:rPr lang="en-US" altLang="zh-CN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               </a:t>
            </a:r>
            <a:r>
              <a:rPr lang="en-US" altLang="zh-CN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  </a:t>
            </a: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收到和处理</a:t>
            </a:r>
            <a:endParaRPr lang="zh-CN" altLang="en-US" sz="3200" dirty="0" smtClean="0">
              <a:solidFill>
                <a:schemeClr val="bg1"/>
              </a:solidFill>
              <a:sym typeface="+mn-ea"/>
            </a:endParaRPr>
          </a:p>
          <a:p>
            <a:pPr algn="l"/>
            <a:r>
              <a:rPr lang="en-US" altLang="zh-CN" sz="320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</a:t>
            </a:r>
            <a:r>
              <a:rPr lang="zh-CN" altLang="en-US" sz="3200" dirty="0" smtClean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政府信息公开申请情况</a:t>
            </a:r>
            <a:endParaRPr lang="zh-CN" altLang="en-US" sz="3200" dirty="0" smtClean="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  <a:p>
            <a:pPr algn="l"/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</a:t>
            </a:r>
            <a:r>
              <a:rPr lang="en-US" altLang="zh-CN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        </a:t>
            </a:r>
            <a:endParaRPr lang="zh-CN" altLang="en-US" sz="4000" dirty="0" smtClean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l"/>
            <a:endParaRPr lang="zh-CN" altLang="en-US" sz="4000" b="1" dirty="0" smtClean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 79"/>
          <p:cNvSpPr txBox="1"/>
          <p:nvPr/>
        </p:nvSpPr>
        <p:spPr>
          <a:xfrm>
            <a:off x="-73025" y="372110"/>
            <a:ext cx="2219325" cy="2711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000" dirty="0" smtClean="0">
                <a:solidFill>
                  <a:schemeClr val="bg1"/>
                </a:solidFill>
              </a:rPr>
              <a:t>三、收到和处理政府信息公开申请情况</a:t>
            </a:r>
            <a:endParaRPr lang="zh-CN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219" name="Freeform 60"/>
          <p:cNvSpPr/>
          <p:nvPr/>
        </p:nvSpPr>
        <p:spPr bwMode="auto">
          <a:xfrm>
            <a:off x="1007063" y="2114093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圆角矩形 220"/>
          <p:cNvSpPr/>
          <p:nvPr/>
        </p:nvSpPr>
        <p:spPr>
          <a:xfrm>
            <a:off x="1712595" y="2193290"/>
            <a:ext cx="3582670" cy="43688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收到和处理政府信息公开申请情况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22" name="等腰三角形 221"/>
          <p:cNvSpPr/>
          <p:nvPr/>
        </p:nvSpPr>
        <p:spPr>
          <a:xfrm rot="16200000">
            <a:off x="1600123" y="2336477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3330" y="0"/>
            <a:ext cx="5577205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8869363" y="4670425"/>
            <a:ext cx="709613" cy="501650"/>
          </a:xfrm>
          <a:custGeom>
            <a:avLst/>
            <a:gdLst>
              <a:gd name="T0" fmla="*/ 94 w 298"/>
              <a:gd name="T1" fmla="*/ 211 h 211"/>
              <a:gd name="T2" fmla="*/ 128 w 298"/>
              <a:gd name="T3" fmla="*/ 211 h 211"/>
              <a:gd name="T4" fmla="*/ 204 w 298"/>
              <a:gd name="T5" fmla="*/ 211 h 211"/>
              <a:gd name="T6" fmla="*/ 298 w 298"/>
              <a:gd name="T7" fmla="*/ 124 h 211"/>
              <a:gd name="T8" fmla="*/ 298 w 298"/>
              <a:gd name="T9" fmla="*/ 117 h 211"/>
              <a:gd name="T10" fmla="*/ 298 w 298"/>
              <a:gd name="T11" fmla="*/ 86 h 211"/>
              <a:gd name="T12" fmla="*/ 298 w 298"/>
              <a:gd name="T13" fmla="*/ 0 h 211"/>
              <a:gd name="T14" fmla="*/ 204 w 298"/>
              <a:gd name="T15" fmla="*/ 0 h 211"/>
              <a:gd name="T16" fmla="*/ 170 w 298"/>
              <a:gd name="T17" fmla="*/ 0 h 211"/>
              <a:gd name="T18" fmla="*/ 94 w 298"/>
              <a:gd name="T19" fmla="*/ 0 h 211"/>
              <a:gd name="T20" fmla="*/ 0 w 298"/>
              <a:gd name="T21" fmla="*/ 86 h 211"/>
              <a:gd name="T22" fmla="*/ 0 w 298"/>
              <a:gd name="T23" fmla="*/ 93 h 211"/>
              <a:gd name="T24" fmla="*/ 0 w 298"/>
              <a:gd name="T25" fmla="*/ 124 h 211"/>
              <a:gd name="T26" fmla="*/ 0 w 298"/>
              <a:gd name="T27" fmla="*/ 211 h 211"/>
              <a:gd name="T28" fmla="*/ 94 w 298"/>
              <a:gd name="T29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8" h="211">
                <a:moveTo>
                  <a:pt x="94" y="211"/>
                </a:moveTo>
                <a:cubicBezTo>
                  <a:pt x="128" y="211"/>
                  <a:pt x="128" y="211"/>
                  <a:pt x="128" y="211"/>
                </a:cubicBezTo>
                <a:cubicBezTo>
                  <a:pt x="204" y="211"/>
                  <a:pt x="204" y="211"/>
                  <a:pt x="204" y="211"/>
                </a:cubicBezTo>
                <a:cubicBezTo>
                  <a:pt x="256" y="211"/>
                  <a:pt x="298" y="172"/>
                  <a:pt x="298" y="124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86"/>
                  <a:pt x="298" y="86"/>
                  <a:pt x="298" y="86"/>
                </a:cubicBezTo>
                <a:cubicBezTo>
                  <a:pt x="298" y="0"/>
                  <a:pt x="298" y="0"/>
                  <a:pt x="29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42" y="0"/>
                  <a:pt x="0" y="39"/>
                  <a:pt x="0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1"/>
                  <a:pt x="0" y="211"/>
                  <a:pt x="0" y="211"/>
                </a:cubicBezTo>
                <a:lnTo>
                  <a:pt x="94" y="211"/>
                </a:ln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7869238" y="5129213"/>
            <a:ext cx="808038" cy="590550"/>
          </a:xfrm>
          <a:custGeom>
            <a:avLst/>
            <a:gdLst>
              <a:gd name="T0" fmla="*/ 108 w 339"/>
              <a:gd name="T1" fmla="*/ 0 h 248"/>
              <a:gd name="T2" fmla="*/ 146 w 339"/>
              <a:gd name="T3" fmla="*/ 0 h 248"/>
              <a:gd name="T4" fmla="*/ 232 w 339"/>
              <a:gd name="T5" fmla="*/ 0 h 248"/>
              <a:gd name="T6" fmla="*/ 339 w 339"/>
              <a:gd name="T7" fmla="*/ 101 h 248"/>
              <a:gd name="T8" fmla="*/ 339 w 339"/>
              <a:gd name="T9" fmla="*/ 110 h 248"/>
              <a:gd name="T10" fmla="*/ 339 w 339"/>
              <a:gd name="T11" fmla="*/ 146 h 248"/>
              <a:gd name="T12" fmla="*/ 339 w 339"/>
              <a:gd name="T13" fmla="*/ 248 h 248"/>
              <a:gd name="T14" fmla="*/ 232 w 339"/>
              <a:gd name="T15" fmla="*/ 248 h 248"/>
              <a:gd name="T16" fmla="*/ 193 w 339"/>
              <a:gd name="T17" fmla="*/ 248 h 248"/>
              <a:gd name="T18" fmla="*/ 108 w 339"/>
              <a:gd name="T19" fmla="*/ 248 h 248"/>
              <a:gd name="T20" fmla="*/ 0 w 339"/>
              <a:gd name="T21" fmla="*/ 146 h 248"/>
              <a:gd name="T22" fmla="*/ 0 w 339"/>
              <a:gd name="T23" fmla="*/ 138 h 248"/>
              <a:gd name="T24" fmla="*/ 0 w 339"/>
              <a:gd name="T25" fmla="*/ 101 h 248"/>
              <a:gd name="T26" fmla="*/ 0 w 339"/>
              <a:gd name="T27" fmla="*/ 0 h 248"/>
              <a:gd name="T28" fmla="*/ 108 w 339"/>
              <a:gd name="T2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9" h="248">
                <a:moveTo>
                  <a:pt x="10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91" y="0"/>
                  <a:pt x="339" y="45"/>
                  <a:pt x="339" y="101"/>
                </a:cubicBezTo>
                <a:cubicBezTo>
                  <a:pt x="339" y="110"/>
                  <a:pt x="339" y="110"/>
                  <a:pt x="339" y="110"/>
                </a:cubicBezTo>
                <a:cubicBezTo>
                  <a:pt x="339" y="146"/>
                  <a:pt x="339" y="146"/>
                  <a:pt x="339" y="146"/>
                </a:cubicBezTo>
                <a:cubicBezTo>
                  <a:pt x="339" y="248"/>
                  <a:pt x="339" y="248"/>
                  <a:pt x="339" y="248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193" y="248"/>
                  <a:pt x="193" y="248"/>
                  <a:pt x="193" y="248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49" y="248"/>
                  <a:pt x="0" y="202"/>
                  <a:pt x="0" y="14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0"/>
                  <a:pt x="0" y="0"/>
                  <a:pt x="0" y="0"/>
                </a:cubicBezTo>
                <a:lnTo>
                  <a:pt x="108" y="0"/>
                </a:ln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6200775" y="1924050"/>
            <a:ext cx="2516188" cy="1355725"/>
          </a:xfrm>
          <a:custGeom>
            <a:avLst/>
            <a:gdLst>
              <a:gd name="T0" fmla="*/ 292 w 1057"/>
              <a:gd name="T1" fmla="*/ 498 h 569"/>
              <a:gd name="T2" fmla="*/ 0 w 1057"/>
              <a:gd name="T3" fmla="*/ 283 h 569"/>
              <a:gd name="T4" fmla="*/ 293 w 1057"/>
              <a:gd name="T5" fmla="*/ 70 h 569"/>
              <a:gd name="T6" fmla="*/ 528 w 1057"/>
              <a:gd name="T7" fmla="*/ 0 h 569"/>
              <a:gd name="T8" fmla="*/ 765 w 1057"/>
              <a:gd name="T9" fmla="*/ 71 h 569"/>
              <a:gd name="T10" fmla="*/ 1057 w 1057"/>
              <a:gd name="T11" fmla="*/ 286 h 569"/>
              <a:gd name="T12" fmla="*/ 763 w 1057"/>
              <a:gd name="T13" fmla="*/ 499 h 569"/>
              <a:gd name="T14" fmla="*/ 528 w 1057"/>
              <a:gd name="T15" fmla="*/ 569 h 569"/>
              <a:gd name="T16" fmla="*/ 528 w 1057"/>
              <a:gd name="T17" fmla="*/ 569 h 569"/>
              <a:gd name="T18" fmla="*/ 292 w 1057"/>
              <a:gd name="T19" fmla="*/ 498 h 569"/>
              <a:gd name="T20" fmla="*/ 762 w 1057"/>
              <a:gd name="T21" fmla="*/ 74 h 569"/>
              <a:gd name="T22" fmla="*/ 528 w 1057"/>
              <a:gd name="T23" fmla="*/ 3 h 569"/>
              <a:gd name="T24" fmla="*/ 296 w 1057"/>
              <a:gd name="T25" fmla="*/ 73 h 569"/>
              <a:gd name="T26" fmla="*/ 6 w 1057"/>
              <a:gd name="T27" fmla="*/ 283 h 569"/>
              <a:gd name="T28" fmla="*/ 295 w 1057"/>
              <a:gd name="T29" fmla="*/ 495 h 569"/>
              <a:gd name="T30" fmla="*/ 528 w 1057"/>
              <a:gd name="T31" fmla="*/ 566 h 569"/>
              <a:gd name="T32" fmla="*/ 528 w 1057"/>
              <a:gd name="T33" fmla="*/ 566 h 569"/>
              <a:gd name="T34" fmla="*/ 760 w 1057"/>
              <a:gd name="T35" fmla="*/ 496 h 569"/>
              <a:gd name="T36" fmla="*/ 1050 w 1057"/>
              <a:gd name="T37" fmla="*/ 286 h 569"/>
              <a:gd name="T38" fmla="*/ 762 w 1057"/>
              <a:gd name="T39" fmla="*/ 7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69">
                <a:moveTo>
                  <a:pt x="292" y="498"/>
                </a:moveTo>
                <a:cubicBezTo>
                  <a:pt x="0" y="283"/>
                  <a:pt x="0" y="283"/>
                  <a:pt x="0" y="283"/>
                </a:cubicBezTo>
                <a:cubicBezTo>
                  <a:pt x="293" y="70"/>
                  <a:pt x="293" y="70"/>
                  <a:pt x="293" y="70"/>
                </a:cubicBezTo>
                <a:cubicBezTo>
                  <a:pt x="356" y="25"/>
                  <a:pt x="439" y="0"/>
                  <a:pt x="528" y="0"/>
                </a:cubicBezTo>
                <a:cubicBezTo>
                  <a:pt x="618" y="0"/>
                  <a:pt x="702" y="25"/>
                  <a:pt x="765" y="71"/>
                </a:cubicBezTo>
                <a:cubicBezTo>
                  <a:pt x="1057" y="286"/>
                  <a:pt x="1057" y="286"/>
                  <a:pt x="1057" y="286"/>
                </a:cubicBezTo>
                <a:cubicBezTo>
                  <a:pt x="763" y="499"/>
                  <a:pt x="763" y="499"/>
                  <a:pt x="763" y="499"/>
                </a:cubicBezTo>
                <a:cubicBezTo>
                  <a:pt x="701" y="544"/>
                  <a:pt x="617" y="569"/>
                  <a:pt x="528" y="569"/>
                </a:cubicBezTo>
                <a:cubicBezTo>
                  <a:pt x="528" y="569"/>
                  <a:pt x="528" y="569"/>
                  <a:pt x="528" y="569"/>
                </a:cubicBezTo>
                <a:cubicBezTo>
                  <a:pt x="438" y="569"/>
                  <a:pt x="355" y="544"/>
                  <a:pt x="292" y="498"/>
                </a:cubicBezTo>
                <a:close/>
                <a:moveTo>
                  <a:pt x="762" y="74"/>
                </a:moveTo>
                <a:cubicBezTo>
                  <a:pt x="700" y="28"/>
                  <a:pt x="617" y="3"/>
                  <a:pt x="528" y="3"/>
                </a:cubicBezTo>
                <a:cubicBezTo>
                  <a:pt x="441" y="3"/>
                  <a:pt x="358" y="28"/>
                  <a:pt x="296" y="73"/>
                </a:cubicBezTo>
                <a:cubicBezTo>
                  <a:pt x="6" y="283"/>
                  <a:pt x="6" y="283"/>
                  <a:pt x="6" y="283"/>
                </a:cubicBezTo>
                <a:cubicBezTo>
                  <a:pt x="295" y="495"/>
                  <a:pt x="295" y="495"/>
                  <a:pt x="295" y="495"/>
                </a:cubicBezTo>
                <a:cubicBezTo>
                  <a:pt x="357" y="541"/>
                  <a:pt x="440" y="566"/>
                  <a:pt x="528" y="566"/>
                </a:cubicBezTo>
                <a:cubicBezTo>
                  <a:pt x="528" y="566"/>
                  <a:pt x="528" y="566"/>
                  <a:pt x="528" y="566"/>
                </a:cubicBezTo>
                <a:cubicBezTo>
                  <a:pt x="616" y="566"/>
                  <a:pt x="698" y="541"/>
                  <a:pt x="760" y="496"/>
                </a:cubicBezTo>
                <a:cubicBezTo>
                  <a:pt x="1050" y="286"/>
                  <a:pt x="1050" y="286"/>
                  <a:pt x="1050" y="286"/>
                </a:cubicBezTo>
                <a:lnTo>
                  <a:pt x="762" y="74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6383338" y="1917700"/>
            <a:ext cx="2333625" cy="1371600"/>
          </a:xfrm>
          <a:custGeom>
            <a:avLst/>
            <a:gdLst>
              <a:gd name="T0" fmla="*/ 270 w 980"/>
              <a:gd name="T1" fmla="*/ 504 h 576"/>
              <a:gd name="T2" fmla="*/ 0 w 980"/>
              <a:gd name="T3" fmla="*/ 288 h 576"/>
              <a:gd name="T4" fmla="*/ 271 w 980"/>
              <a:gd name="T5" fmla="*/ 72 h 576"/>
              <a:gd name="T6" fmla="*/ 490 w 980"/>
              <a:gd name="T7" fmla="*/ 0 h 576"/>
              <a:gd name="T8" fmla="*/ 709 w 980"/>
              <a:gd name="T9" fmla="*/ 73 h 576"/>
              <a:gd name="T10" fmla="*/ 980 w 980"/>
              <a:gd name="T11" fmla="*/ 289 h 576"/>
              <a:gd name="T12" fmla="*/ 708 w 980"/>
              <a:gd name="T13" fmla="*/ 504 h 576"/>
              <a:gd name="T14" fmla="*/ 490 w 980"/>
              <a:gd name="T15" fmla="*/ 576 h 576"/>
              <a:gd name="T16" fmla="*/ 490 w 980"/>
              <a:gd name="T17" fmla="*/ 576 h 576"/>
              <a:gd name="T18" fmla="*/ 270 w 980"/>
              <a:gd name="T19" fmla="*/ 504 h 576"/>
              <a:gd name="T20" fmla="*/ 701 w 980"/>
              <a:gd name="T21" fmla="*/ 79 h 576"/>
              <a:gd name="T22" fmla="*/ 490 w 980"/>
              <a:gd name="T23" fmla="*/ 10 h 576"/>
              <a:gd name="T24" fmla="*/ 280 w 980"/>
              <a:gd name="T25" fmla="*/ 79 h 576"/>
              <a:gd name="T26" fmla="*/ 17 w 980"/>
              <a:gd name="T27" fmla="*/ 288 h 576"/>
              <a:gd name="T28" fmla="*/ 279 w 980"/>
              <a:gd name="T29" fmla="*/ 497 h 576"/>
              <a:gd name="T30" fmla="*/ 490 w 980"/>
              <a:gd name="T31" fmla="*/ 567 h 576"/>
              <a:gd name="T32" fmla="*/ 490 w 980"/>
              <a:gd name="T33" fmla="*/ 567 h 576"/>
              <a:gd name="T34" fmla="*/ 699 w 980"/>
              <a:gd name="T35" fmla="*/ 497 h 576"/>
              <a:gd name="T36" fmla="*/ 962 w 980"/>
              <a:gd name="T37" fmla="*/ 289 h 576"/>
              <a:gd name="T38" fmla="*/ 701 w 980"/>
              <a:gd name="T39" fmla="*/ 7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270" y="504"/>
                </a:moveTo>
                <a:cubicBezTo>
                  <a:pt x="0" y="288"/>
                  <a:pt x="0" y="288"/>
                  <a:pt x="0" y="288"/>
                </a:cubicBezTo>
                <a:cubicBezTo>
                  <a:pt x="271" y="72"/>
                  <a:pt x="271" y="72"/>
                  <a:pt x="271" y="72"/>
                </a:cubicBezTo>
                <a:cubicBezTo>
                  <a:pt x="330" y="26"/>
                  <a:pt x="407" y="1"/>
                  <a:pt x="490" y="0"/>
                </a:cubicBezTo>
                <a:cubicBezTo>
                  <a:pt x="573" y="0"/>
                  <a:pt x="651" y="26"/>
                  <a:pt x="709" y="73"/>
                </a:cubicBezTo>
                <a:cubicBezTo>
                  <a:pt x="980" y="289"/>
                  <a:pt x="980" y="289"/>
                  <a:pt x="980" y="289"/>
                </a:cubicBezTo>
                <a:cubicBezTo>
                  <a:pt x="708" y="504"/>
                  <a:pt x="708" y="504"/>
                  <a:pt x="708" y="504"/>
                </a:cubicBezTo>
                <a:cubicBezTo>
                  <a:pt x="650" y="551"/>
                  <a:pt x="572" y="576"/>
                  <a:pt x="490" y="576"/>
                </a:cubicBezTo>
                <a:cubicBezTo>
                  <a:pt x="490" y="576"/>
                  <a:pt x="490" y="576"/>
                  <a:pt x="490" y="576"/>
                </a:cubicBezTo>
                <a:cubicBezTo>
                  <a:pt x="406" y="576"/>
                  <a:pt x="328" y="551"/>
                  <a:pt x="270" y="504"/>
                </a:cubicBezTo>
                <a:close/>
                <a:moveTo>
                  <a:pt x="701" y="79"/>
                </a:moveTo>
                <a:cubicBezTo>
                  <a:pt x="645" y="35"/>
                  <a:pt x="570" y="10"/>
                  <a:pt x="490" y="10"/>
                </a:cubicBezTo>
                <a:cubicBezTo>
                  <a:pt x="410" y="10"/>
                  <a:pt x="336" y="35"/>
                  <a:pt x="280" y="79"/>
                </a:cubicBezTo>
                <a:cubicBezTo>
                  <a:pt x="17" y="288"/>
                  <a:pt x="17" y="288"/>
                  <a:pt x="17" y="288"/>
                </a:cubicBezTo>
                <a:cubicBezTo>
                  <a:pt x="279" y="497"/>
                  <a:pt x="279" y="497"/>
                  <a:pt x="279" y="497"/>
                </a:cubicBezTo>
                <a:cubicBezTo>
                  <a:pt x="335" y="542"/>
                  <a:pt x="409" y="567"/>
                  <a:pt x="490" y="567"/>
                </a:cubicBezTo>
                <a:cubicBezTo>
                  <a:pt x="490" y="567"/>
                  <a:pt x="490" y="567"/>
                  <a:pt x="490" y="567"/>
                </a:cubicBezTo>
                <a:cubicBezTo>
                  <a:pt x="569" y="566"/>
                  <a:pt x="643" y="542"/>
                  <a:pt x="699" y="497"/>
                </a:cubicBezTo>
                <a:cubicBezTo>
                  <a:pt x="962" y="289"/>
                  <a:pt x="962" y="289"/>
                  <a:pt x="962" y="289"/>
                </a:cubicBezTo>
                <a:lnTo>
                  <a:pt x="701" y="79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545263" y="1909763"/>
            <a:ext cx="2171700" cy="1385888"/>
          </a:xfrm>
          <a:custGeom>
            <a:avLst/>
            <a:gdLst>
              <a:gd name="T0" fmla="*/ 251 w 912"/>
              <a:gd name="T1" fmla="*/ 509 h 582"/>
              <a:gd name="T2" fmla="*/ 0 w 912"/>
              <a:gd name="T3" fmla="*/ 290 h 582"/>
              <a:gd name="T4" fmla="*/ 253 w 912"/>
              <a:gd name="T5" fmla="*/ 73 h 582"/>
              <a:gd name="T6" fmla="*/ 456 w 912"/>
              <a:gd name="T7" fmla="*/ 0 h 582"/>
              <a:gd name="T8" fmla="*/ 661 w 912"/>
              <a:gd name="T9" fmla="*/ 73 h 582"/>
              <a:gd name="T10" fmla="*/ 912 w 912"/>
              <a:gd name="T11" fmla="*/ 292 h 582"/>
              <a:gd name="T12" fmla="*/ 659 w 912"/>
              <a:gd name="T13" fmla="*/ 509 h 582"/>
              <a:gd name="T14" fmla="*/ 456 w 912"/>
              <a:gd name="T15" fmla="*/ 582 h 582"/>
              <a:gd name="T16" fmla="*/ 456 w 912"/>
              <a:gd name="T17" fmla="*/ 582 h 582"/>
              <a:gd name="T18" fmla="*/ 251 w 912"/>
              <a:gd name="T19" fmla="*/ 509 h 582"/>
              <a:gd name="T20" fmla="*/ 647 w 912"/>
              <a:gd name="T21" fmla="*/ 84 h 582"/>
              <a:gd name="T22" fmla="*/ 456 w 912"/>
              <a:gd name="T23" fmla="*/ 16 h 582"/>
              <a:gd name="T24" fmla="*/ 266 w 912"/>
              <a:gd name="T25" fmla="*/ 84 h 582"/>
              <a:gd name="T26" fmla="*/ 26 w 912"/>
              <a:gd name="T27" fmla="*/ 291 h 582"/>
              <a:gd name="T28" fmla="*/ 264 w 912"/>
              <a:gd name="T29" fmla="*/ 498 h 582"/>
              <a:gd name="T30" fmla="*/ 456 w 912"/>
              <a:gd name="T31" fmla="*/ 566 h 582"/>
              <a:gd name="T32" fmla="*/ 456 w 912"/>
              <a:gd name="T33" fmla="*/ 566 h 582"/>
              <a:gd name="T34" fmla="*/ 646 w 912"/>
              <a:gd name="T35" fmla="*/ 498 h 582"/>
              <a:gd name="T36" fmla="*/ 885 w 912"/>
              <a:gd name="T37" fmla="*/ 292 h 582"/>
              <a:gd name="T38" fmla="*/ 647 w 912"/>
              <a:gd name="T39" fmla="*/ 84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2">
                <a:moveTo>
                  <a:pt x="251" y="509"/>
                </a:moveTo>
                <a:cubicBezTo>
                  <a:pt x="0" y="290"/>
                  <a:pt x="0" y="290"/>
                  <a:pt x="0" y="290"/>
                </a:cubicBezTo>
                <a:cubicBezTo>
                  <a:pt x="253" y="73"/>
                  <a:pt x="253" y="73"/>
                  <a:pt x="253" y="73"/>
                </a:cubicBezTo>
                <a:cubicBezTo>
                  <a:pt x="307" y="26"/>
                  <a:pt x="379" y="0"/>
                  <a:pt x="456" y="0"/>
                </a:cubicBezTo>
                <a:cubicBezTo>
                  <a:pt x="534" y="0"/>
                  <a:pt x="606" y="26"/>
                  <a:pt x="661" y="73"/>
                </a:cubicBezTo>
                <a:cubicBezTo>
                  <a:pt x="912" y="292"/>
                  <a:pt x="912" y="292"/>
                  <a:pt x="912" y="292"/>
                </a:cubicBezTo>
                <a:cubicBezTo>
                  <a:pt x="659" y="509"/>
                  <a:pt x="659" y="509"/>
                  <a:pt x="659" y="509"/>
                </a:cubicBezTo>
                <a:cubicBezTo>
                  <a:pt x="605" y="556"/>
                  <a:pt x="533" y="582"/>
                  <a:pt x="456" y="582"/>
                </a:cubicBezTo>
                <a:cubicBezTo>
                  <a:pt x="456" y="582"/>
                  <a:pt x="456" y="582"/>
                  <a:pt x="456" y="582"/>
                </a:cubicBezTo>
                <a:cubicBezTo>
                  <a:pt x="378" y="582"/>
                  <a:pt x="306" y="556"/>
                  <a:pt x="251" y="509"/>
                </a:cubicBezTo>
                <a:close/>
                <a:moveTo>
                  <a:pt x="647" y="84"/>
                </a:moveTo>
                <a:cubicBezTo>
                  <a:pt x="597" y="40"/>
                  <a:pt x="529" y="16"/>
                  <a:pt x="456" y="16"/>
                </a:cubicBezTo>
                <a:cubicBezTo>
                  <a:pt x="384" y="16"/>
                  <a:pt x="316" y="40"/>
                  <a:pt x="266" y="84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4" y="498"/>
                  <a:pt x="264" y="498"/>
                  <a:pt x="264" y="498"/>
                </a:cubicBezTo>
                <a:cubicBezTo>
                  <a:pt x="315" y="542"/>
                  <a:pt x="383" y="566"/>
                  <a:pt x="456" y="566"/>
                </a:cubicBezTo>
                <a:cubicBezTo>
                  <a:pt x="456" y="566"/>
                  <a:pt x="456" y="566"/>
                  <a:pt x="456" y="566"/>
                </a:cubicBezTo>
                <a:cubicBezTo>
                  <a:pt x="528" y="566"/>
                  <a:pt x="595" y="542"/>
                  <a:pt x="646" y="498"/>
                </a:cubicBezTo>
                <a:cubicBezTo>
                  <a:pt x="885" y="292"/>
                  <a:pt x="885" y="292"/>
                  <a:pt x="885" y="292"/>
                </a:cubicBezTo>
                <a:lnTo>
                  <a:pt x="647" y="84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6700838" y="1903413"/>
            <a:ext cx="2016125" cy="1400175"/>
          </a:xfrm>
          <a:custGeom>
            <a:avLst/>
            <a:gdLst>
              <a:gd name="T0" fmla="*/ 233 w 847"/>
              <a:gd name="T1" fmla="*/ 514 h 588"/>
              <a:gd name="T2" fmla="*/ 0 w 847"/>
              <a:gd name="T3" fmla="*/ 293 h 588"/>
              <a:gd name="T4" fmla="*/ 235 w 847"/>
              <a:gd name="T5" fmla="*/ 73 h 588"/>
              <a:gd name="T6" fmla="*/ 424 w 847"/>
              <a:gd name="T7" fmla="*/ 0 h 588"/>
              <a:gd name="T8" fmla="*/ 614 w 847"/>
              <a:gd name="T9" fmla="*/ 74 h 588"/>
              <a:gd name="T10" fmla="*/ 847 w 847"/>
              <a:gd name="T11" fmla="*/ 295 h 588"/>
              <a:gd name="T12" fmla="*/ 612 w 847"/>
              <a:gd name="T13" fmla="*/ 515 h 588"/>
              <a:gd name="T14" fmla="*/ 423 w 847"/>
              <a:gd name="T15" fmla="*/ 588 h 588"/>
              <a:gd name="T16" fmla="*/ 423 w 847"/>
              <a:gd name="T17" fmla="*/ 588 h 588"/>
              <a:gd name="T18" fmla="*/ 233 w 847"/>
              <a:gd name="T19" fmla="*/ 514 h 588"/>
              <a:gd name="T20" fmla="*/ 597 w 847"/>
              <a:gd name="T21" fmla="*/ 90 h 588"/>
              <a:gd name="T22" fmla="*/ 424 w 847"/>
              <a:gd name="T23" fmla="*/ 22 h 588"/>
              <a:gd name="T24" fmla="*/ 251 w 847"/>
              <a:gd name="T25" fmla="*/ 89 h 588"/>
              <a:gd name="T26" fmla="*/ 34 w 847"/>
              <a:gd name="T27" fmla="*/ 294 h 588"/>
              <a:gd name="T28" fmla="*/ 250 w 847"/>
              <a:gd name="T29" fmla="*/ 498 h 588"/>
              <a:gd name="T30" fmla="*/ 423 w 847"/>
              <a:gd name="T31" fmla="*/ 566 h 588"/>
              <a:gd name="T32" fmla="*/ 423 w 847"/>
              <a:gd name="T33" fmla="*/ 566 h 588"/>
              <a:gd name="T34" fmla="*/ 596 w 847"/>
              <a:gd name="T35" fmla="*/ 499 h 588"/>
              <a:gd name="T36" fmla="*/ 813 w 847"/>
              <a:gd name="T37" fmla="*/ 295 h 588"/>
              <a:gd name="T38" fmla="*/ 597 w 847"/>
              <a:gd name="T39" fmla="*/ 9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7" h="588">
                <a:moveTo>
                  <a:pt x="233" y="514"/>
                </a:moveTo>
                <a:cubicBezTo>
                  <a:pt x="0" y="293"/>
                  <a:pt x="0" y="293"/>
                  <a:pt x="0" y="293"/>
                </a:cubicBezTo>
                <a:cubicBezTo>
                  <a:pt x="235" y="73"/>
                  <a:pt x="235" y="73"/>
                  <a:pt x="235" y="73"/>
                </a:cubicBezTo>
                <a:cubicBezTo>
                  <a:pt x="285" y="26"/>
                  <a:pt x="352" y="0"/>
                  <a:pt x="424" y="0"/>
                </a:cubicBezTo>
                <a:cubicBezTo>
                  <a:pt x="496" y="0"/>
                  <a:pt x="563" y="26"/>
                  <a:pt x="614" y="74"/>
                </a:cubicBezTo>
                <a:cubicBezTo>
                  <a:pt x="847" y="295"/>
                  <a:pt x="847" y="295"/>
                  <a:pt x="847" y="295"/>
                </a:cubicBezTo>
                <a:cubicBezTo>
                  <a:pt x="612" y="515"/>
                  <a:pt x="612" y="515"/>
                  <a:pt x="612" y="515"/>
                </a:cubicBezTo>
                <a:cubicBezTo>
                  <a:pt x="562" y="562"/>
                  <a:pt x="495" y="588"/>
                  <a:pt x="423" y="588"/>
                </a:cubicBezTo>
                <a:cubicBezTo>
                  <a:pt x="423" y="588"/>
                  <a:pt x="423" y="588"/>
                  <a:pt x="423" y="588"/>
                </a:cubicBezTo>
                <a:cubicBezTo>
                  <a:pt x="351" y="588"/>
                  <a:pt x="284" y="562"/>
                  <a:pt x="233" y="514"/>
                </a:cubicBezTo>
                <a:close/>
                <a:moveTo>
                  <a:pt x="597" y="90"/>
                </a:moveTo>
                <a:cubicBezTo>
                  <a:pt x="551" y="46"/>
                  <a:pt x="489" y="22"/>
                  <a:pt x="424" y="22"/>
                </a:cubicBezTo>
                <a:cubicBezTo>
                  <a:pt x="358" y="22"/>
                  <a:pt x="297" y="46"/>
                  <a:pt x="251" y="89"/>
                </a:cubicBezTo>
                <a:cubicBezTo>
                  <a:pt x="34" y="294"/>
                  <a:pt x="34" y="294"/>
                  <a:pt x="34" y="294"/>
                </a:cubicBezTo>
                <a:cubicBezTo>
                  <a:pt x="250" y="498"/>
                  <a:pt x="250" y="498"/>
                  <a:pt x="250" y="498"/>
                </a:cubicBezTo>
                <a:cubicBezTo>
                  <a:pt x="296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0" y="542"/>
                  <a:pt x="596" y="499"/>
                </a:cubicBezTo>
                <a:cubicBezTo>
                  <a:pt x="813" y="295"/>
                  <a:pt x="813" y="295"/>
                  <a:pt x="813" y="295"/>
                </a:cubicBezTo>
                <a:lnTo>
                  <a:pt x="597" y="90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858000" y="1908175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1 h 585"/>
              <a:gd name="T4" fmla="*/ 0 w 794"/>
              <a:gd name="T5" fmla="*/ 291 h 585"/>
              <a:gd name="T6" fmla="*/ 220 w 794"/>
              <a:gd name="T7" fmla="*/ 72 h 585"/>
              <a:gd name="T8" fmla="*/ 397 w 794"/>
              <a:gd name="T9" fmla="*/ 0 h 585"/>
              <a:gd name="T10" fmla="*/ 575 w 794"/>
              <a:gd name="T11" fmla="*/ 73 h 585"/>
              <a:gd name="T12" fmla="*/ 794 w 794"/>
              <a:gd name="T13" fmla="*/ 293 h 585"/>
              <a:gd name="T14" fmla="*/ 574 w 794"/>
              <a:gd name="T15" fmla="*/ 512 h 585"/>
              <a:gd name="T16" fmla="*/ 397 w 794"/>
              <a:gd name="T17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29" y="585"/>
                  <a:pt x="266" y="558"/>
                  <a:pt x="219" y="511"/>
                </a:cubicBezTo>
                <a:cubicBezTo>
                  <a:pt x="0" y="291"/>
                  <a:pt x="0" y="291"/>
                  <a:pt x="0" y="291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67" y="25"/>
                  <a:pt x="330" y="0"/>
                  <a:pt x="397" y="0"/>
                </a:cubicBezTo>
                <a:cubicBezTo>
                  <a:pt x="465" y="0"/>
                  <a:pt x="528" y="26"/>
                  <a:pt x="575" y="73"/>
                </a:cubicBezTo>
                <a:cubicBezTo>
                  <a:pt x="794" y="293"/>
                  <a:pt x="794" y="293"/>
                  <a:pt x="794" y="293"/>
                </a:cubicBezTo>
                <a:cubicBezTo>
                  <a:pt x="574" y="512"/>
                  <a:pt x="574" y="512"/>
                  <a:pt x="574" y="512"/>
                </a:cubicBezTo>
                <a:cubicBezTo>
                  <a:pt x="527" y="559"/>
                  <a:pt x="464" y="585"/>
                  <a:pt x="397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6891338" y="1871663"/>
            <a:ext cx="1825625" cy="1462088"/>
          </a:xfrm>
          <a:custGeom>
            <a:avLst/>
            <a:gdLst>
              <a:gd name="T0" fmla="*/ 171 w 767"/>
              <a:gd name="T1" fmla="*/ 135 h 614"/>
              <a:gd name="T2" fmla="*/ 213 w 767"/>
              <a:gd name="T3" fmla="*/ 94 h 614"/>
              <a:gd name="T4" fmla="*/ 555 w 767"/>
              <a:gd name="T5" fmla="*/ 95 h 614"/>
              <a:gd name="T6" fmla="*/ 596 w 767"/>
              <a:gd name="T7" fmla="*/ 137 h 614"/>
              <a:gd name="T8" fmla="*/ 767 w 767"/>
              <a:gd name="T9" fmla="*/ 308 h 614"/>
              <a:gd name="T10" fmla="*/ 595 w 767"/>
              <a:gd name="T11" fmla="*/ 479 h 614"/>
              <a:gd name="T12" fmla="*/ 554 w 767"/>
              <a:gd name="T13" fmla="*/ 520 h 614"/>
              <a:gd name="T14" fmla="*/ 211 w 767"/>
              <a:gd name="T15" fmla="*/ 519 h 614"/>
              <a:gd name="T16" fmla="*/ 170 w 767"/>
              <a:gd name="T17" fmla="*/ 478 h 614"/>
              <a:gd name="T18" fmla="*/ 0 w 767"/>
              <a:gd name="T19" fmla="*/ 306 h 614"/>
              <a:gd name="T20" fmla="*/ 171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171" y="135"/>
                </a:moveTo>
                <a:cubicBezTo>
                  <a:pt x="213" y="94"/>
                  <a:pt x="213" y="94"/>
                  <a:pt x="213" y="94"/>
                </a:cubicBezTo>
                <a:cubicBezTo>
                  <a:pt x="307" y="0"/>
                  <a:pt x="461" y="1"/>
                  <a:pt x="555" y="95"/>
                </a:cubicBezTo>
                <a:cubicBezTo>
                  <a:pt x="596" y="137"/>
                  <a:pt x="596" y="137"/>
                  <a:pt x="596" y="137"/>
                </a:cubicBezTo>
                <a:cubicBezTo>
                  <a:pt x="767" y="308"/>
                  <a:pt x="767" y="308"/>
                  <a:pt x="767" y="308"/>
                </a:cubicBezTo>
                <a:cubicBezTo>
                  <a:pt x="595" y="479"/>
                  <a:pt x="595" y="479"/>
                  <a:pt x="595" y="479"/>
                </a:cubicBezTo>
                <a:cubicBezTo>
                  <a:pt x="554" y="520"/>
                  <a:pt x="554" y="520"/>
                  <a:pt x="554" y="520"/>
                </a:cubicBezTo>
                <a:cubicBezTo>
                  <a:pt x="459" y="614"/>
                  <a:pt x="305" y="613"/>
                  <a:pt x="211" y="519"/>
                </a:cubicBezTo>
                <a:cubicBezTo>
                  <a:pt x="170" y="478"/>
                  <a:pt x="170" y="478"/>
                  <a:pt x="170" y="478"/>
                </a:cubicBezTo>
                <a:cubicBezTo>
                  <a:pt x="0" y="306"/>
                  <a:pt x="0" y="306"/>
                  <a:pt x="0" y="306"/>
                </a:cubicBezTo>
                <a:lnTo>
                  <a:pt x="171" y="135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8086725" y="38100"/>
            <a:ext cx="1354138" cy="2514600"/>
          </a:xfrm>
          <a:custGeom>
            <a:avLst/>
            <a:gdLst>
              <a:gd name="T0" fmla="*/ 569 w 569"/>
              <a:gd name="T1" fmla="*/ 528 h 1056"/>
              <a:gd name="T2" fmla="*/ 569 w 569"/>
              <a:gd name="T3" fmla="*/ 528 h 1056"/>
              <a:gd name="T4" fmla="*/ 499 w 569"/>
              <a:gd name="T5" fmla="*/ 763 h 1056"/>
              <a:gd name="T6" fmla="*/ 286 w 569"/>
              <a:gd name="T7" fmla="*/ 1056 h 1056"/>
              <a:gd name="T8" fmla="*/ 72 w 569"/>
              <a:gd name="T9" fmla="*/ 764 h 1056"/>
              <a:gd name="T10" fmla="*/ 0 w 569"/>
              <a:gd name="T11" fmla="*/ 528 h 1056"/>
              <a:gd name="T12" fmla="*/ 71 w 569"/>
              <a:gd name="T13" fmla="*/ 293 h 1056"/>
              <a:gd name="T14" fmla="*/ 284 w 569"/>
              <a:gd name="T15" fmla="*/ 0 h 1056"/>
              <a:gd name="T16" fmla="*/ 498 w 569"/>
              <a:gd name="T17" fmla="*/ 291 h 1056"/>
              <a:gd name="T18" fmla="*/ 569 w 569"/>
              <a:gd name="T19" fmla="*/ 528 h 1056"/>
              <a:gd name="T20" fmla="*/ 286 w 569"/>
              <a:gd name="T21" fmla="*/ 1050 h 1056"/>
              <a:gd name="T22" fmla="*/ 497 w 569"/>
              <a:gd name="T23" fmla="*/ 760 h 1056"/>
              <a:gd name="T24" fmla="*/ 566 w 569"/>
              <a:gd name="T25" fmla="*/ 528 h 1056"/>
              <a:gd name="T26" fmla="*/ 566 w 569"/>
              <a:gd name="T27" fmla="*/ 528 h 1056"/>
              <a:gd name="T28" fmla="*/ 496 w 569"/>
              <a:gd name="T29" fmla="*/ 294 h 1056"/>
              <a:gd name="T30" fmla="*/ 284 w 569"/>
              <a:gd name="T31" fmla="*/ 6 h 1056"/>
              <a:gd name="T32" fmla="*/ 73 w 569"/>
              <a:gd name="T33" fmla="*/ 296 h 1056"/>
              <a:gd name="T34" fmla="*/ 3 w 569"/>
              <a:gd name="T35" fmla="*/ 528 h 1056"/>
              <a:gd name="T36" fmla="*/ 74 w 569"/>
              <a:gd name="T37" fmla="*/ 761 h 1056"/>
              <a:gd name="T38" fmla="*/ 286 w 569"/>
              <a:gd name="T39" fmla="*/ 105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9" h="1056">
                <a:moveTo>
                  <a:pt x="569" y="528"/>
                </a:moveTo>
                <a:cubicBezTo>
                  <a:pt x="569" y="528"/>
                  <a:pt x="569" y="528"/>
                  <a:pt x="569" y="528"/>
                </a:cubicBezTo>
                <a:cubicBezTo>
                  <a:pt x="569" y="617"/>
                  <a:pt x="544" y="700"/>
                  <a:pt x="499" y="763"/>
                </a:cubicBezTo>
                <a:cubicBezTo>
                  <a:pt x="286" y="1056"/>
                  <a:pt x="286" y="1056"/>
                  <a:pt x="286" y="1056"/>
                </a:cubicBezTo>
                <a:cubicBezTo>
                  <a:pt x="72" y="764"/>
                  <a:pt x="72" y="764"/>
                  <a:pt x="72" y="764"/>
                </a:cubicBezTo>
                <a:cubicBezTo>
                  <a:pt x="26" y="702"/>
                  <a:pt x="0" y="618"/>
                  <a:pt x="0" y="528"/>
                </a:cubicBezTo>
                <a:cubicBezTo>
                  <a:pt x="0" y="439"/>
                  <a:pt x="25" y="355"/>
                  <a:pt x="71" y="293"/>
                </a:cubicBezTo>
                <a:cubicBezTo>
                  <a:pt x="284" y="0"/>
                  <a:pt x="284" y="0"/>
                  <a:pt x="284" y="0"/>
                </a:cubicBezTo>
                <a:cubicBezTo>
                  <a:pt x="498" y="291"/>
                  <a:pt x="498" y="291"/>
                  <a:pt x="498" y="291"/>
                </a:cubicBezTo>
                <a:cubicBezTo>
                  <a:pt x="544" y="354"/>
                  <a:pt x="569" y="438"/>
                  <a:pt x="569" y="528"/>
                </a:cubicBezTo>
                <a:close/>
                <a:moveTo>
                  <a:pt x="286" y="1050"/>
                </a:moveTo>
                <a:cubicBezTo>
                  <a:pt x="497" y="760"/>
                  <a:pt x="497" y="760"/>
                  <a:pt x="497" y="760"/>
                </a:cubicBezTo>
                <a:cubicBezTo>
                  <a:pt x="541" y="698"/>
                  <a:pt x="566" y="615"/>
                  <a:pt x="566" y="528"/>
                </a:cubicBezTo>
                <a:cubicBezTo>
                  <a:pt x="566" y="528"/>
                  <a:pt x="566" y="528"/>
                  <a:pt x="566" y="528"/>
                </a:cubicBezTo>
                <a:cubicBezTo>
                  <a:pt x="566" y="439"/>
                  <a:pt x="541" y="356"/>
                  <a:pt x="496" y="294"/>
                </a:cubicBezTo>
                <a:cubicBezTo>
                  <a:pt x="284" y="6"/>
                  <a:pt x="284" y="6"/>
                  <a:pt x="284" y="6"/>
                </a:cubicBezTo>
                <a:cubicBezTo>
                  <a:pt x="73" y="296"/>
                  <a:pt x="73" y="296"/>
                  <a:pt x="73" y="296"/>
                </a:cubicBezTo>
                <a:cubicBezTo>
                  <a:pt x="28" y="358"/>
                  <a:pt x="3" y="440"/>
                  <a:pt x="3" y="528"/>
                </a:cubicBezTo>
                <a:cubicBezTo>
                  <a:pt x="3" y="616"/>
                  <a:pt x="28" y="699"/>
                  <a:pt x="74" y="761"/>
                </a:cubicBezTo>
                <a:lnTo>
                  <a:pt x="286" y="105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8081963" y="219075"/>
            <a:ext cx="1371600" cy="2333625"/>
          </a:xfrm>
          <a:custGeom>
            <a:avLst/>
            <a:gdLst>
              <a:gd name="T0" fmla="*/ 575 w 576"/>
              <a:gd name="T1" fmla="*/ 490 h 980"/>
              <a:gd name="T2" fmla="*/ 575 w 576"/>
              <a:gd name="T3" fmla="*/ 490 h 980"/>
              <a:gd name="T4" fmla="*/ 504 w 576"/>
              <a:gd name="T5" fmla="*/ 708 h 980"/>
              <a:gd name="T6" fmla="*/ 288 w 576"/>
              <a:gd name="T7" fmla="*/ 980 h 980"/>
              <a:gd name="T8" fmla="*/ 72 w 576"/>
              <a:gd name="T9" fmla="*/ 710 h 980"/>
              <a:gd name="T10" fmla="*/ 0 w 576"/>
              <a:gd name="T11" fmla="*/ 490 h 980"/>
              <a:gd name="T12" fmla="*/ 72 w 576"/>
              <a:gd name="T13" fmla="*/ 272 h 980"/>
              <a:gd name="T14" fmla="*/ 287 w 576"/>
              <a:gd name="T15" fmla="*/ 0 h 980"/>
              <a:gd name="T16" fmla="*/ 503 w 576"/>
              <a:gd name="T17" fmla="*/ 270 h 980"/>
              <a:gd name="T18" fmla="*/ 575 w 576"/>
              <a:gd name="T19" fmla="*/ 490 h 980"/>
              <a:gd name="T20" fmla="*/ 288 w 576"/>
              <a:gd name="T21" fmla="*/ 963 h 980"/>
              <a:gd name="T22" fmla="*/ 497 w 576"/>
              <a:gd name="T23" fmla="*/ 700 h 980"/>
              <a:gd name="T24" fmla="*/ 566 w 576"/>
              <a:gd name="T25" fmla="*/ 490 h 980"/>
              <a:gd name="T26" fmla="*/ 566 w 576"/>
              <a:gd name="T27" fmla="*/ 490 h 980"/>
              <a:gd name="T28" fmla="*/ 497 w 576"/>
              <a:gd name="T29" fmla="*/ 279 h 980"/>
              <a:gd name="T30" fmla="*/ 287 w 576"/>
              <a:gd name="T31" fmla="*/ 17 h 980"/>
              <a:gd name="T32" fmla="*/ 78 w 576"/>
              <a:gd name="T33" fmla="*/ 280 h 980"/>
              <a:gd name="T34" fmla="*/ 9 w 576"/>
              <a:gd name="T35" fmla="*/ 490 h 980"/>
              <a:gd name="T36" fmla="*/ 79 w 576"/>
              <a:gd name="T37" fmla="*/ 701 h 980"/>
              <a:gd name="T38" fmla="*/ 288 w 576"/>
              <a:gd name="T39" fmla="*/ 963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6" h="980">
                <a:moveTo>
                  <a:pt x="575" y="490"/>
                </a:moveTo>
                <a:cubicBezTo>
                  <a:pt x="575" y="490"/>
                  <a:pt x="575" y="490"/>
                  <a:pt x="575" y="490"/>
                </a:cubicBezTo>
                <a:cubicBezTo>
                  <a:pt x="575" y="573"/>
                  <a:pt x="550" y="650"/>
                  <a:pt x="504" y="708"/>
                </a:cubicBezTo>
                <a:cubicBezTo>
                  <a:pt x="288" y="980"/>
                  <a:pt x="288" y="980"/>
                  <a:pt x="288" y="980"/>
                </a:cubicBezTo>
                <a:cubicBezTo>
                  <a:pt x="72" y="710"/>
                  <a:pt x="72" y="710"/>
                  <a:pt x="72" y="710"/>
                </a:cubicBezTo>
                <a:cubicBezTo>
                  <a:pt x="25" y="652"/>
                  <a:pt x="0" y="574"/>
                  <a:pt x="0" y="490"/>
                </a:cubicBezTo>
                <a:cubicBezTo>
                  <a:pt x="0" y="408"/>
                  <a:pt x="25" y="330"/>
                  <a:pt x="72" y="272"/>
                </a:cubicBezTo>
                <a:cubicBezTo>
                  <a:pt x="287" y="0"/>
                  <a:pt x="287" y="0"/>
                  <a:pt x="287" y="0"/>
                </a:cubicBezTo>
                <a:cubicBezTo>
                  <a:pt x="503" y="270"/>
                  <a:pt x="503" y="270"/>
                  <a:pt x="503" y="270"/>
                </a:cubicBezTo>
                <a:cubicBezTo>
                  <a:pt x="550" y="329"/>
                  <a:pt x="576" y="407"/>
                  <a:pt x="575" y="490"/>
                </a:cubicBezTo>
                <a:close/>
                <a:moveTo>
                  <a:pt x="288" y="963"/>
                </a:moveTo>
                <a:cubicBezTo>
                  <a:pt x="497" y="700"/>
                  <a:pt x="497" y="700"/>
                  <a:pt x="497" y="700"/>
                </a:cubicBezTo>
                <a:cubicBezTo>
                  <a:pt x="541" y="644"/>
                  <a:pt x="566" y="569"/>
                  <a:pt x="566" y="490"/>
                </a:cubicBezTo>
                <a:cubicBezTo>
                  <a:pt x="566" y="490"/>
                  <a:pt x="566" y="490"/>
                  <a:pt x="566" y="490"/>
                </a:cubicBezTo>
                <a:cubicBezTo>
                  <a:pt x="566" y="410"/>
                  <a:pt x="541" y="335"/>
                  <a:pt x="497" y="279"/>
                </a:cubicBezTo>
                <a:cubicBezTo>
                  <a:pt x="287" y="17"/>
                  <a:pt x="287" y="17"/>
                  <a:pt x="287" y="17"/>
                </a:cubicBezTo>
                <a:cubicBezTo>
                  <a:pt x="78" y="280"/>
                  <a:pt x="78" y="280"/>
                  <a:pt x="78" y="280"/>
                </a:cubicBezTo>
                <a:cubicBezTo>
                  <a:pt x="34" y="336"/>
                  <a:pt x="10" y="411"/>
                  <a:pt x="9" y="490"/>
                </a:cubicBezTo>
                <a:cubicBezTo>
                  <a:pt x="9" y="570"/>
                  <a:pt x="34" y="645"/>
                  <a:pt x="79" y="701"/>
                </a:cubicBezTo>
                <a:lnTo>
                  <a:pt x="288" y="963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8072438" y="384175"/>
            <a:ext cx="1387475" cy="2168525"/>
          </a:xfrm>
          <a:custGeom>
            <a:avLst/>
            <a:gdLst>
              <a:gd name="T0" fmla="*/ 582 w 583"/>
              <a:gd name="T1" fmla="*/ 455 h 911"/>
              <a:gd name="T2" fmla="*/ 582 w 583"/>
              <a:gd name="T3" fmla="*/ 455 h 911"/>
              <a:gd name="T4" fmla="*/ 510 w 583"/>
              <a:gd name="T5" fmla="*/ 659 h 911"/>
              <a:gd name="T6" fmla="*/ 292 w 583"/>
              <a:gd name="T7" fmla="*/ 911 h 911"/>
              <a:gd name="T8" fmla="*/ 73 w 583"/>
              <a:gd name="T9" fmla="*/ 660 h 911"/>
              <a:gd name="T10" fmla="*/ 0 w 583"/>
              <a:gd name="T11" fmla="*/ 455 h 911"/>
              <a:gd name="T12" fmla="*/ 73 w 583"/>
              <a:gd name="T13" fmla="*/ 252 h 911"/>
              <a:gd name="T14" fmla="*/ 291 w 583"/>
              <a:gd name="T15" fmla="*/ 0 h 911"/>
              <a:gd name="T16" fmla="*/ 509 w 583"/>
              <a:gd name="T17" fmla="*/ 251 h 911"/>
              <a:gd name="T18" fmla="*/ 582 w 583"/>
              <a:gd name="T19" fmla="*/ 455 h 911"/>
              <a:gd name="T20" fmla="*/ 292 w 583"/>
              <a:gd name="T21" fmla="*/ 885 h 911"/>
              <a:gd name="T22" fmla="*/ 498 w 583"/>
              <a:gd name="T23" fmla="*/ 645 h 911"/>
              <a:gd name="T24" fmla="*/ 566 w 583"/>
              <a:gd name="T25" fmla="*/ 455 h 911"/>
              <a:gd name="T26" fmla="*/ 566 w 583"/>
              <a:gd name="T27" fmla="*/ 455 h 911"/>
              <a:gd name="T28" fmla="*/ 498 w 583"/>
              <a:gd name="T29" fmla="*/ 264 h 911"/>
              <a:gd name="T30" fmla="*/ 291 w 583"/>
              <a:gd name="T31" fmla="*/ 26 h 911"/>
              <a:gd name="T32" fmla="*/ 84 w 583"/>
              <a:gd name="T33" fmla="*/ 265 h 911"/>
              <a:gd name="T34" fmla="*/ 16 w 583"/>
              <a:gd name="T35" fmla="*/ 455 h 911"/>
              <a:gd name="T36" fmla="*/ 85 w 583"/>
              <a:gd name="T37" fmla="*/ 647 h 911"/>
              <a:gd name="T38" fmla="*/ 292 w 583"/>
              <a:gd name="T39" fmla="*/ 885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3" h="911">
                <a:moveTo>
                  <a:pt x="582" y="455"/>
                </a:moveTo>
                <a:cubicBezTo>
                  <a:pt x="582" y="455"/>
                  <a:pt x="582" y="455"/>
                  <a:pt x="582" y="455"/>
                </a:cubicBezTo>
                <a:cubicBezTo>
                  <a:pt x="582" y="532"/>
                  <a:pt x="557" y="604"/>
                  <a:pt x="510" y="659"/>
                </a:cubicBezTo>
                <a:cubicBezTo>
                  <a:pt x="292" y="911"/>
                  <a:pt x="292" y="911"/>
                  <a:pt x="292" y="911"/>
                </a:cubicBezTo>
                <a:cubicBezTo>
                  <a:pt x="73" y="660"/>
                  <a:pt x="73" y="660"/>
                  <a:pt x="73" y="660"/>
                </a:cubicBezTo>
                <a:cubicBezTo>
                  <a:pt x="26" y="606"/>
                  <a:pt x="0" y="533"/>
                  <a:pt x="0" y="455"/>
                </a:cubicBezTo>
                <a:cubicBezTo>
                  <a:pt x="0" y="379"/>
                  <a:pt x="26" y="306"/>
                  <a:pt x="73" y="252"/>
                </a:cubicBezTo>
                <a:cubicBezTo>
                  <a:pt x="291" y="0"/>
                  <a:pt x="291" y="0"/>
                  <a:pt x="291" y="0"/>
                </a:cubicBezTo>
                <a:cubicBezTo>
                  <a:pt x="509" y="251"/>
                  <a:pt x="509" y="251"/>
                  <a:pt x="509" y="251"/>
                </a:cubicBezTo>
                <a:cubicBezTo>
                  <a:pt x="557" y="305"/>
                  <a:pt x="583" y="378"/>
                  <a:pt x="582" y="455"/>
                </a:cubicBezTo>
                <a:close/>
                <a:moveTo>
                  <a:pt x="292" y="885"/>
                </a:moveTo>
                <a:cubicBezTo>
                  <a:pt x="498" y="645"/>
                  <a:pt x="498" y="645"/>
                  <a:pt x="498" y="645"/>
                </a:cubicBezTo>
                <a:cubicBezTo>
                  <a:pt x="542" y="595"/>
                  <a:pt x="566" y="527"/>
                  <a:pt x="566" y="455"/>
                </a:cubicBezTo>
                <a:cubicBezTo>
                  <a:pt x="566" y="455"/>
                  <a:pt x="566" y="455"/>
                  <a:pt x="566" y="455"/>
                </a:cubicBezTo>
                <a:cubicBezTo>
                  <a:pt x="566" y="383"/>
                  <a:pt x="542" y="315"/>
                  <a:pt x="498" y="264"/>
                </a:cubicBezTo>
                <a:cubicBezTo>
                  <a:pt x="291" y="26"/>
                  <a:pt x="291" y="26"/>
                  <a:pt x="291" y="26"/>
                </a:cubicBezTo>
                <a:cubicBezTo>
                  <a:pt x="84" y="265"/>
                  <a:pt x="84" y="265"/>
                  <a:pt x="84" y="265"/>
                </a:cubicBezTo>
                <a:cubicBezTo>
                  <a:pt x="41" y="316"/>
                  <a:pt x="16" y="383"/>
                  <a:pt x="16" y="455"/>
                </a:cubicBezTo>
                <a:cubicBezTo>
                  <a:pt x="16" y="528"/>
                  <a:pt x="41" y="596"/>
                  <a:pt x="85" y="647"/>
                </a:cubicBezTo>
                <a:lnTo>
                  <a:pt x="292" y="885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8064500" y="538163"/>
            <a:ext cx="1403350" cy="2014538"/>
          </a:xfrm>
          <a:custGeom>
            <a:avLst/>
            <a:gdLst>
              <a:gd name="T0" fmla="*/ 589 w 589"/>
              <a:gd name="T1" fmla="*/ 423 h 846"/>
              <a:gd name="T2" fmla="*/ 589 w 589"/>
              <a:gd name="T3" fmla="*/ 423 h 846"/>
              <a:gd name="T4" fmla="*/ 515 w 589"/>
              <a:gd name="T5" fmla="*/ 612 h 846"/>
              <a:gd name="T6" fmla="*/ 295 w 589"/>
              <a:gd name="T7" fmla="*/ 846 h 846"/>
              <a:gd name="T8" fmla="*/ 74 w 589"/>
              <a:gd name="T9" fmla="*/ 613 h 846"/>
              <a:gd name="T10" fmla="*/ 0 w 589"/>
              <a:gd name="T11" fmla="*/ 423 h 846"/>
              <a:gd name="T12" fmla="*/ 74 w 589"/>
              <a:gd name="T13" fmla="*/ 234 h 846"/>
              <a:gd name="T14" fmla="*/ 294 w 589"/>
              <a:gd name="T15" fmla="*/ 0 h 846"/>
              <a:gd name="T16" fmla="*/ 515 w 589"/>
              <a:gd name="T17" fmla="*/ 233 h 846"/>
              <a:gd name="T18" fmla="*/ 589 w 589"/>
              <a:gd name="T19" fmla="*/ 423 h 846"/>
              <a:gd name="T20" fmla="*/ 295 w 589"/>
              <a:gd name="T21" fmla="*/ 812 h 846"/>
              <a:gd name="T22" fmla="*/ 499 w 589"/>
              <a:gd name="T23" fmla="*/ 595 h 846"/>
              <a:gd name="T24" fmla="*/ 566 w 589"/>
              <a:gd name="T25" fmla="*/ 423 h 846"/>
              <a:gd name="T26" fmla="*/ 566 w 589"/>
              <a:gd name="T27" fmla="*/ 423 h 846"/>
              <a:gd name="T28" fmla="*/ 499 w 589"/>
              <a:gd name="T29" fmla="*/ 250 h 846"/>
              <a:gd name="T30" fmla="*/ 294 w 589"/>
              <a:gd name="T31" fmla="*/ 34 h 846"/>
              <a:gd name="T32" fmla="*/ 90 w 589"/>
              <a:gd name="T33" fmla="*/ 251 h 846"/>
              <a:gd name="T34" fmla="*/ 23 w 589"/>
              <a:gd name="T35" fmla="*/ 423 h 846"/>
              <a:gd name="T36" fmla="*/ 90 w 589"/>
              <a:gd name="T37" fmla="*/ 596 h 846"/>
              <a:gd name="T38" fmla="*/ 295 w 589"/>
              <a:gd name="T39" fmla="*/ 812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9" h="846">
                <a:moveTo>
                  <a:pt x="589" y="423"/>
                </a:moveTo>
                <a:cubicBezTo>
                  <a:pt x="589" y="423"/>
                  <a:pt x="589" y="423"/>
                  <a:pt x="589" y="423"/>
                </a:cubicBezTo>
                <a:cubicBezTo>
                  <a:pt x="589" y="494"/>
                  <a:pt x="562" y="562"/>
                  <a:pt x="515" y="612"/>
                </a:cubicBezTo>
                <a:cubicBezTo>
                  <a:pt x="295" y="846"/>
                  <a:pt x="295" y="846"/>
                  <a:pt x="295" y="846"/>
                </a:cubicBezTo>
                <a:cubicBezTo>
                  <a:pt x="74" y="613"/>
                  <a:pt x="74" y="613"/>
                  <a:pt x="74" y="613"/>
                </a:cubicBezTo>
                <a:cubicBezTo>
                  <a:pt x="26" y="563"/>
                  <a:pt x="0" y="495"/>
                  <a:pt x="0" y="423"/>
                </a:cubicBezTo>
                <a:cubicBezTo>
                  <a:pt x="0" y="352"/>
                  <a:pt x="26" y="284"/>
                  <a:pt x="74" y="234"/>
                </a:cubicBezTo>
                <a:cubicBezTo>
                  <a:pt x="294" y="0"/>
                  <a:pt x="294" y="0"/>
                  <a:pt x="294" y="0"/>
                </a:cubicBezTo>
                <a:cubicBezTo>
                  <a:pt x="515" y="233"/>
                  <a:pt x="515" y="233"/>
                  <a:pt x="515" y="233"/>
                </a:cubicBezTo>
                <a:cubicBezTo>
                  <a:pt x="562" y="283"/>
                  <a:pt x="589" y="351"/>
                  <a:pt x="589" y="423"/>
                </a:cubicBezTo>
                <a:close/>
                <a:moveTo>
                  <a:pt x="295" y="812"/>
                </a:moveTo>
                <a:cubicBezTo>
                  <a:pt x="499" y="595"/>
                  <a:pt x="499" y="595"/>
                  <a:pt x="499" y="595"/>
                </a:cubicBezTo>
                <a:cubicBezTo>
                  <a:pt x="542" y="549"/>
                  <a:pt x="566" y="488"/>
                  <a:pt x="566" y="423"/>
                </a:cubicBezTo>
                <a:cubicBezTo>
                  <a:pt x="566" y="423"/>
                  <a:pt x="566" y="423"/>
                  <a:pt x="566" y="423"/>
                </a:cubicBezTo>
                <a:cubicBezTo>
                  <a:pt x="566" y="357"/>
                  <a:pt x="542" y="296"/>
                  <a:pt x="499" y="250"/>
                </a:cubicBezTo>
                <a:cubicBezTo>
                  <a:pt x="294" y="34"/>
                  <a:pt x="294" y="34"/>
                  <a:pt x="294" y="34"/>
                </a:cubicBezTo>
                <a:cubicBezTo>
                  <a:pt x="90" y="251"/>
                  <a:pt x="90" y="251"/>
                  <a:pt x="90" y="251"/>
                </a:cubicBezTo>
                <a:cubicBezTo>
                  <a:pt x="46" y="297"/>
                  <a:pt x="23" y="358"/>
                  <a:pt x="23" y="423"/>
                </a:cubicBezTo>
                <a:cubicBezTo>
                  <a:pt x="22" y="489"/>
                  <a:pt x="46" y="550"/>
                  <a:pt x="90" y="596"/>
                </a:cubicBezTo>
                <a:lnTo>
                  <a:pt x="295" y="812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8"/>
          <p:cNvSpPr/>
          <p:nvPr/>
        </p:nvSpPr>
        <p:spPr bwMode="auto">
          <a:xfrm>
            <a:off x="8010525" y="695325"/>
            <a:ext cx="1511300" cy="1889125"/>
          </a:xfrm>
          <a:custGeom>
            <a:avLst/>
            <a:gdLst>
              <a:gd name="T0" fmla="*/ 98 w 635"/>
              <a:gd name="T1" fmla="*/ 574 h 793"/>
              <a:gd name="T2" fmla="*/ 98 w 635"/>
              <a:gd name="T3" fmla="*/ 219 h 793"/>
              <a:gd name="T4" fmla="*/ 317 w 635"/>
              <a:gd name="T5" fmla="*/ 0 h 793"/>
              <a:gd name="T6" fmla="*/ 537 w 635"/>
              <a:gd name="T7" fmla="*/ 219 h 793"/>
              <a:gd name="T8" fmla="*/ 537 w 635"/>
              <a:gd name="T9" fmla="*/ 574 h 793"/>
              <a:gd name="T10" fmla="*/ 317 w 635"/>
              <a:gd name="T11" fmla="*/ 793 h 793"/>
              <a:gd name="T12" fmla="*/ 98 w 635"/>
              <a:gd name="T13" fmla="*/ 574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5" h="793">
                <a:moveTo>
                  <a:pt x="98" y="574"/>
                </a:moveTo>
                <a:cubicBezTo>
                  <a:pt x="0" y="476"/>
                  <a:pt x="0" y="317"/>
                  <a:pt x="98" y="219"/>
                </a:cubicBezTo>
                <a:cubicBezTo>
                  <a:pt x="317" y="0"/>
                  <a:pt x="317" y="0"/>
                  <a:pt x="317" y="0"/>
                </a:cubicBezTo>
                <a:cubicBezTo>
                  <a:pt x="537" y="219"/>
                  <a:pt x="537" y="219"/>
                  <a:pt x="537" y="219"/>
                </a:cubicBezTo>
                <a:cubicBezTo>
                  <a:pt x="635" y="317"/>
                  <a:pt x="635" y="476"/>
                  <a:pt x="537" y="574"/>
                </a:cubicBezTo>
                <a:cubicBezTo>
                  <a:pt x="317" y="793"/>
                  <a:pt x="317" y="793"/>
                  <a:pt x="317" y="793"/>
                </a:cubicBezTo>
                <a:lnTo>
                  <a:pt x="98" y="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9"/>
          <p:cNvSpPr/>
          <p:nvPr/>
        </p:nvSpPr>
        <p:spPr bwMode="auto">
          <a:xfrm>
            <a:off x="8035925" y="727075"/>
            <a:ext cx="1460500" cy="1825625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0"/>
          <p:cNvSpPr>
            <a:spLocks noEditPoints="1"/>
          </p:cNvSpPr>
          <p:nvPr/>
        </p:nvSpPr>
        <p:spPr bwMode="auto">
          <a:xfrm>
            <a:off x="8815388" y="1924050"/>
            <a:ext cx="2516188" cy="1357313"/>
          </a:xfrm>
          <a:custGeom>
            <a:avLst/>
            <a:gdLst>
              <a:gd name="T0" fmla="*/ 529 w 1057"/>
              <a:gd name="T1" fmla="*/ 570 h 570"/>
              <a:gd name="T2" fmla="*/ 529 w 1057"/>
              <a:gd name="T3" fmla="*/ 570 h 570"/>
              <a:gd name="T4" fmla="*/ 293 w 1057"/>
              <a:gd name="T5" fmla="*/ 499 h 570"/>
              <a:gd name="T6" fmla="*/ 0 w 1057"/>
              <a:gd name="T7" fmla="*/ 286 h 570"/>
              <a:gd name="T8" fmla="*/ 292 w 1057"/>
              <a:gd name="T9" fmla="*/ 72 h 570"/>
              <a:gd name="T10" fmla="*/ 528 w 1057"/>
              <a:gd name="T11" fmla="*/ 0 h 570"/>
              <a:gd name="T12" fmla="*/ 763 w 1057"/>
              <a:gd name="T13" fmla="*/ 71 h 570"/>
              <a:gd name="T14" fmla="*/ 1057 w 1057"/>
              <a:gd name="T15" fmla="*/ 284 h 570"/>
              <a:gd name="T16" fmla="*/ 765 w 1057"/>
              <a:gd name="T17" fmla="*/ 498 h 570"/>
              <a:gd name="T18" fmla="*/ 529 w 1057"/>
              <a:gd name="T19" fmla="*/ 570 h 570"/>
              <a:gd name="T20" fmla="*/ 6 w 1057"/>
              <a:gd name="T21" fmla="*/ 286 h 570"/>
              <a:gd name="T22" fmla="*/ 296 w 1057"/>
              <a:gd name="T23" fmla="*/ 497 h 570"/>
              <a:gd name="T24" fmla="*/ 529 w 1057"/>
              <a:gd name="T25" fmla="*/ 566 h 570"/>
              <a:gd name="T26" fmla="*/ 529 w 1057"/>
              <a:gd name="T27" fmla="*/ 566 h 570"/>
              <a:gd name="T28" fmla="*/ 762 w 1057"/>
              <a:gd name="T29" fmla="*/ 496 h 570"/>
              <a:gd name="T30" fmla="*/ 1050 w 1057"/>
              <a:gd name="T31" fmla="*/ 284 h 570"/>
              <a:gd name="T32" fmla="*/ 760 w 1057"/>
              <a:gd name="T33" fmla="*/ 73 h 570"/>
              <a:gd name="T34" fmla="*/ 528 w 1057"/>
              <a:gd name="T35" fmla="*/ 4 h 570"/>
              <a:gd name="T36" fmla="*/ 295 w 1057"/>
              <a:gd name="T37" fmla="*/ 74 h 570"/>
              <a:gd name="T38" fmla="*/ 6 w 1057"/>
              <a:gd name="T39" fmla="*/ 286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70">
                <a:moveTo>
                  <a:pt x="529" y="570"/>
                </a:moveTo>
                <a:cubicBezTo>
                  <a:pt x="529" y="570"/>
                  <a:pt x="529" y="570"/>
                  <a:pt x="529" y="570"/>
                </a:cubicBezTo>
                <a:cubicBezTo>
                  <a:pt x="440" y="570"/>
                  <a:pt x="356" y="545"/>
                  <a:pt x="293" y="499"/>
                </a:cubicBezTo>
                <a:cubicBezTo>
                  <a:pt x="0" y="286"/>
                  <a:pt x="0" y="286"/>
                  <a:pt x="0" y="286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355" y="26"/>
                  <a:pt x="439" y="0"/>
                  <a:pt x="528" y="0"/>
                </a:cubicBezTo>
                <a:cubicBezTo>
                  <a:pt x="617" y="0"/>
                  <a:pt x="701" y="25"/>
                  <a:pt x="763" y="71"/>
                </a:cubicBezTo>
                <a:cubicBezTo>
                  <a:pt x="1057" y="284"/>
                  <a:pt x="1057" y="284"/>
                  <a:pt x="1057" y="284"/>
                </a:cubicBezTo>
                <a:cubicBezTo>
                  <a:pt x="765" y="498"/>
                  <a:pt x="765" y="498"/>
                  <a:pt x="765" y="498"/>
                </a:cubicBezTo>
                <a:cubicBezTo>
                  <a:pt x="702" y="544"/>
                  <a:pt x="618" y="570"/>
                  <a:pt x="529" y="570"/>
                </a:cubicBezTo>
                <a:close/>
                <a:moveTo>
                  <a:pt x="6" y="286"/>
                </a:moveTo>
                <a:cubicBezTo>
                  <a:pt x="296" y="497"/>
                  <a:pt x="296" y="497"/>
                  <a:pt x="296" y="497"/>
                </a:cubicBezTo>
                <a:cubicBezTo>
                  <a:pt x="358" y="542"/>
                  <a:pt x="441" y="566"/>
                  <a:pt x="529" y="566"/>
                </a:cubicBezTo>
                <a:cubicBezTo>
                  <a:pt x="529" y="566"/>
                  <a:pt x="529" y="566"/>
                  <a:pt x="529" y="566"/>
                </a:cubicBezTo>
                <a:cubicBezTo>
                  <a:pt x="617" y="566"/>
                  <a:pt x="700" y="541"/>
                  <a:pt x="762" y="496"/>
                </a:cubicBezTo>
                <a:cubicBezTo>
                  <a:pt x="1050" y="284"/>
                  <a:pt x="1050" y="284"/>
                  <a:pt x="1050" y="284"/>
                </a:cubicBezTo>
                <a:cubicBezTo>
                  <a:pt x="760" y="73"/>
                  <a:pt x="760" y="73"/>
                  <a:pt x="760" y="73"/>
                </a:cubicBezTo>
                <a:cubicBezTo>
                  <a:pt x="698" y="28"/>
                  <a:pt x="616" y="4"/>
                  <a:pt x="528" y="4"/>
                </a:cubicBezTo>
                <a:cubicBezTo>
                  <a:pt x="440" y="4"/>
                  <a:pt x="357" y="29"/>
                  <a:pt x="295" y="74"/>
                </a:cubicBezTo>
                <a:lnTo>
                  <a:pt x="6" y="286"/>
                </a:lnTo>
                <a:close/>
              </a:path>
            </a:pathLst>
          </a:custGeom>
          <a:solidFill>
            <a:srgbClr val="00AB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1"/>
          <p:cNvSpPr>
            <a:spLocks noEditPoints="1"/>
          </p:cNvSpPr>
          <p:nvPr/>
        </p:nvSpPr>
        <p:spPr bwMode="auto">
          <a:xfrm>
            <a:off x="8815388" y="1919288"/>
            <a:ext cx="2333625" cy="1371600"/>
          </a:xfrm>
          <a:custGeom>
            <a:avLst/>
            <a:gdLst>
              <a:gd name="T0" fmla="*/ 490 w 980"/>
              <a:gd name="T1" fmla="*/ 576 h 576"/>
              <a:gd name="T2" fmla="*/ 490 w 980"/>
              <a:gd name="T3" fmla="*/ 576 h 576"/>
              <a:gd name="T4" fmla="*/ 272 w 980"/>
              <a:gd name="T5" fmla="*/ 504 h 576"/>
              <a:gd name="T6" fmla="*/ 0 w 980"/>
              <a:gd name="T7" fmla="*/ 288 h 576"/>
              <a:gd name="T8" fmla="*/ 270 w 980"/>
              <a:gd name="T9" fmla="*/ 72 h 576"/>
              <a:gd name="T10" fmla="*/ 490 w 980"/>
              <a:gd name="T11" fmla="*/ 0 h 576"/>
              <a:gd name="T12" fmla="*/ 708 w 980"/>
              <a:gd name="T13" fmla="*/ 72 h 576"/>
              <a:gd name="T14" fmla="*/ 980 w 980"/>
              <a:gd name="T15" fmla="*/ 288 h 576"/>
              <a:gd name="T16" fmla="*/ 710 w 980"/>
              <a:gd name="T17" fmla="*/ 504 h 576"/>
              <a:gd name="T18" fmla="*/ 490 w 980"/>
              <a:gd name="T19" fmla="*/ 576 h 576"/>
              <a:gd name="T20" fmla="*/ 17 w 980"/>
              <a:gd name="T21" fmla="*/ 288 h 576"/>
              <a:gd name="T22" fmla="*/ 280 w 980"/>
              <a:gd name="T23" fmla="*/ 497 h 576"/>
              <a:gd name="T24" fmla="*/ 490 w 980"/>
              <a:gd name="T25" fmla="*/ 566 h 576"/>
              <a:gd name="T26" fmla="*/ 490 w 980"/>
              <a:gd name="T27" fmla="*/ 566 h 576"/>
              <a:gd name="T28" fmla="*/ 701 w 980"/>
              <a:gd name="T29" fmla="*/ 497 h 576"/>
              <a:gd name="T30" fmla="*/ 963 w 980"/>
              <a:gd name="T31" fmla="*/ 288 h 576"/>
              <a:gd name="T32" fmla="*/ 700 w 980"/>
              <a:gd name="T33" fmla="*/ 79 h 576"/>
              <a:gd name="T34" fmla="*/ 490 w 980"/>
              <a:gd name="T35" fmla="*/ 10 h 576"/>
              <a:gd name="T36" fmla="*/ 279 w 980"/>
              <a:gd name="T37" fmla="*/ 79 h 576"/>
              <a:gd name="T38" fmla="*/ 17 w 980"/>
              <a:gd name="T39" fmla="*/ 28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490" y="576"/>
                </a:moveTo>
                <a:cubicBezTo>
                  <a:pt x="490" y="576"/>
                  <a:pt x="490" y="576"/>
                  <a:pt x="490" y="576"/>
                </a:cubicBezTo>
                <a:cubicBezTo>
                  <a:pt x="408" y="576"/>
                  <a:pt x="330" y="550"/>
                  <a:pt x="272" y="504"/>
                </a:cubicBezTo>
                <a:cubicBezTo>
                  <a:pt x="0" y="288"/>
                  <a:pt x="0" y="288"/>
                  <a:pt x="0" y="288"/>
                </a:cubicBezTo>
                <a:cubicBezTo>
                  <a:pt x="270" y="72"/>
                  <a:pt x="270" y="72"/>
                  <a:pt x="270" y="72"/>
                </a:cubicBezTo>
                <a:cubicBezTo>
                  <a:pt x="329" y="25"/>
                  <a:pt x="407" y="0"/>
                  <a:pt x="490" y="0"/>
                </a:cubicBezTo>
                <a:cubicBezTo>
                  <a:pt x="573" y="0"/>
                  <a:pt x="650" y="26"/>
                  <a:pt x="708" y="72"/>
                </a:cubicBezTo>
                <a:cubicBezTo>
                  <a:pt x="980" y="288"/>
                  <a:pt x="980" y="288"/>
                  <a:pt x="980" y="288"/>
                </a:cubicBezTo>
                <a:cubicBezTo>
                  <a:pt x="710" y="504"/>
                  <a:pt x="710" y="504"/>
                  <a:pt x="710" y="504"/>
                </a:cubicBezTo>
                <a:cubicBezTo>
                  <a:pt x="651" y="550"/>
                  <a:pt x="573" y="576"/>
                  <a:pt x="490" y="576"/>
                </a:cubicBezTo>
                <a:close/>
                <a:moveTo>
                  <a:pt x="17" y="288"/>
                </a:moveTo>
                <a:cubicBezTo>
                  <a:pt x="280" y="497"/>
                  <a:pt x="280" y="497"/>
                  <a:pt x="280" y="497"/>
                </a:cubicBezTo>
                <a:cubicBezTo>
                  <a:pt x="336" y="541"/>
                  <a:pt x="411" y="566"/>
                  <a:pt x="490" y="566"/>
                </a:cubicBezTo>
                <a:cubicBezTo>
                  <a:pt x="490" y="566"/>
                  <a:pt x="490" y="566"/>
                  <a:pt x="490" y="566"/>
                </a:cubicBezTo>
                <a:cubicBezTo>
                  <a:pt x="570" y="566"/>
                  <a:pt x="645" y="542"/>
                  <a:pt x="701" y="497"/>
                </a:cubicBezTo>
                <a:cubicBezTo>
                  <a:pt x="963" y="288"/>
                  <a:pt x="963" y="288"/>
                  <a:pt x="963" y="288"/>
                </a:cubicBezTo>
                <a:cubicBezTo>
                  <a:pt x="700" y="79"/>
                  <a:pt x="700" y="79"/>
                  <a:pt x="700" y="79"/>
                </a:cubicBezTo>
                <a:cubicBezTo>
                  <a:pt x="644" y="34"/>
                  <a:pt x="569" y="10"/>
                  <a:pt x="490" y="10"/>
                </a:cubicBezTo>
                <a:cubicBezTo>
                  <a:pt x="410" y="10"/>
                  <a:pt x="335" y="34"/>
                  <a:pt x="279" y="79"/>
                </a:cubicBezTo>
                <a:lnTo>
                  <a:pt x="17" y="288"/>
                </a:lnTo>
                <a:close/>
              </a:path>
            </a:pathLst>
          </a:custGeom>
          <a:solidFill>
            <a:srgbClr val="009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2"/>
          <p:cNvSpPr>
            <a:spLocks noEditPoints="1"/>
          </p:cNvSpPr>
          <p:nvPr/>
        </p:nvSpPr>
        <p:spPr bwMode="auto">
          <a:xfrm>
            <a:off x="8815388" y="1909763"/>
            <a:ext cx="2171700" cy="1389063"/>
          </a:xfrm>
          <a:custGeom>
            <a:avLst/>
            <a:gdLst>
              <a:gd name="T0" fmla="*/ 456 w 912"/>
              <a:gd name="T1" fmla="*/ 583 h 583"/>
              <a:gd name="T2" fmla="*/ 456 w 912"/>
              <a:gd name="T3" fmla="*/ 583 h 583"/>
              <a:gd name="T4" fmla="*/ 253 w 912"/>
              <a:gd name="T5" fmla="*/ 510 h 583"/>
              <a:gd name="T6" fmla="*/ 0 w 912"/>
              <a:gd name="T7" fmla="*/ 292 h 583"/>
              <a:gd name="T8" fmla="*/ 251 w 912"/>
              <a:gd name="T9" fmla="*/ 74 h 583"/>
              <a:gd name="T10" fmla="*/ 456 w 912"/>
              <a:gd name="T11" fmla="*/ 0 h 583"/>
              <a:gd name="T12" fmla="*/ 659 w 912"/>
              <a:gd name="T13" fmla="*/ 73 h 583"/>
              <a:gd name="T14" fmla="*/ 912 w 912"/>
              <a:gd name="T15" fmla="*/ 291 h 583"/>
              <a:gd name="T16" fmla="*/ 660 w 912"/>
              <a:gd name="T17" fmla="*/ 510 h 583"/>
              <a:gd name="T18" fmla="*/ 456 w 912"/>
              <a:gd name="T19" fmla="*/ 583 h 583"/>
              <a:gd name="T20" fmla="*/ 26 w 912"/>
              <a:gd name="T21" fmla="*/ 292 h 583"/>
              <a:gd name="T22" fmla="*/ 266 w 912"/>
              <a:gd name="T23" fmla="*/ 499 h 583"/>
              <a:gd name="T24" fmla="*/ 456 w 912"/>
              <a:gd name="T25" fmla="*/ 567 h 583"/>
              <a:gd name="T26" fmla="*/ 456 w 912"/>
              <a:gd name="T27" fmla="*/ 567 h 583"/>
              <a:gd name="T28" fmla="*/ 647 w 912"/>
              <a:gd name="T29" fmla="*/ 498 h 583"/>
              <a:gd name="T30" fmla="*/ 885 w 912"/>
              <a:gd name="T31" fmla="*/ 291 h 583"/>
              <a:gd name="T32" fmla="*/ 646 w 912"/>
              <a:gd name="T33" fmla="*/ 85 h 583"/>
              <a:gd name="T34" fmla="*/ 456 w 912"/>
              <a:gd name="T35" fmla="*/ 17 h 583"/>
              <a:gd name="T36" fmla="*/ 264 w 912"/>
              <a:gd name="T37" fmla="*/ 85 h 583"/>
              <a:gd name="T38" fmla="*/ 26 w 912"/>
              <a:gd name="T39" fmla="*/ 292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3">
                <a:moveTo>
                  <a:pt x="456" y="583"/>
                </a:moveTo>
                <a:cubicBezTo>
                  <a:pt x="456" y="583"/>
                  <a:pt x="456" y="583"/>
                  <a:pt x="456" y="583"/>
                </a:cubicBezTo>
                <a:cubicBezTo>
                  <a:pt x="379" y="583"/>
                  <a:pt x="307" y="557"/>
                  <a:pt x="253" y="510"/>
                </a:cubicBezTo>
                <a:cubicBezTo>
                  <a:pt x="0" y="292"/>
                  <a:pt x="0" y="292"/>
                  <a:pt x="0" y="292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305" y="26"/>
                  <a:pt x="378" y="0"/>
                  <a:pt x="456" y="0"/>
                </a:cubicBezTo>
                <a:cubicBezTo>
                  <a:pt x="533" y="1"/>
                  <a:pt x="605" y="26"/>
                  <a:pt x="659" y="73"/>
                </a:cubicBezTo>
                <a:cubicBezTo>
                  <a:pt x="912" y="291"/>
                  <a:pt x="912" y="291"/>
                  <a:pt x="912" y="291"/>
                </a:cubicBezTo>
                <a:cubicBezTo>
                  <a:pt x="660" y="510"/>
                  <a:pt x="660" y="510"/>
                  <a:pt x="660" y="510"/>
                </a:cubicBezTo>
                <a:cubicBezTo>
                  <a:pt x="606" y="557"/>
                  <a:pt x="534" y="583"/>
                  <a:pt x="456" y="583"/>
                </a:cubicBezTo>
                <a:close/>
                <a:moveTo>
                  <a:pt x="26" y="292"/>
                </a:moveTo>
                <a:cubicBezTo>
                  <a:pt x="266" y="499"/>
                  <a:pt x="266" y="499"/>
                  <a:pt x="266" y="499"/>
                </a:cubicBezTo>
                <a:cubicBezTo>
                  <a:pt x="316" y="542"/>
                  <a:pt x="384" y="566"/>
                  <a:pt x="456" y="567"/>
                </a:cubicBezTo>
                <a:cubicBezTo>
                  <a:pt x="456" y="567"/>
                  <a:pt x="456" y="567"/>
                  <a:pt x="456" y="567"/>
                </a:cubicBezTo>
                <a:cubicBezTo>
                  <a:pt x="529" y="567"/>
                  <a:pt x="596" y="542"/>
                  <a:pt x="647" y="498"/>
                </a:cubicBezTo>
                <a:cubicBezTo>
                  <a:pt x="885" y="291"/>
                  <a:pt x="885" y="291"/>
                  <a:pt x="885" y="291"/>
                </a:cubicBezTo>
                <a:cubicBezTo>
                  <a:pt x="646" y="85"/>
                  <a:pt x="646" y="85"/>
                  <a:pt x="646" y="85"/>
                </a:cubicBezTo>
                <a:cubicBezTo>
                  <a:pt x="595" y="41"/>
                  <a:pt x="528" y="17"/>
                  <a:pt x="456" y="17"/>
                </a:cubicBezTo>
                <a:cubicBezTo>
                  <a:pt x="383" y="17"/>
                  <a:pt x="315" y="41"/>
                  <a:pt x="264" y="85"/>
                </a:cubicBezTo>
                <a:lnTo>
                  <a:pt x="26" y="292"/>
                </a:lnTo>
                <a:close/>
              </a:path>
            </a:pathLst>
          </a:custGeom>
          <a:solidFill>
            <a:srgbClr val="009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3"/>
          <p:cNvSpPr>
            <a:spLocks noEditPoints="1"/>
          </p:cNvSpPr>
          <p:nvPr/>
        </p:nvSpPr>
        <p:spPr bwMode="auto">
          <a:xfrm>
            <a:off x="8815388" y="1903413"/>
            <a:ext cx="2014538" cy="1401763"/>
          </a:xfrm>
          <a:custGeom>
            <a:avLst/>
            <a:gdLst>
              <a:gd name="T0" fmla="*/ 423 w 846"/>
              <a:gd name="T1" fmla="*/ 589 h 589"/>
              <a:gd name="T2" fmla="*/ 423 w 846"/>
              <a:gd name="T3" fmla="*/ 589 h 589"/>
              <a:gd name="T4" fmla="*/ 234 w 846"/>
              <a:gd name="T5" fmla="*/ 515 h 589"/>
              <a:gd name="T6" fmla="*/ 0 w 846"/>
              <a:gd name="T7" fmla="*/ 295 h 589"/>
              <a:gd name="T8" fmla="*/ 233 w 846"/>
              <a:gd name="T9" fmla="*/ 74 h 589"/>
              <a:gd name="T10" fmla="*/ 423 w 846"/>
              <a:gd name="T11" fmla="*/ 0 h 589"/>
              <a:gd name="T12" fmla="*/ 612 w 846"/>
              <a:gd name="T13" fmla="*/ 74 h 589"/>
              <a:gd name="T14" fmla="*/ 846 w 846"/>
              <a:gd name="T15" fmla="*/ 294 h 589"/>
              <a:gd name="T16" fmla="*/ 613 w 846"/>
              <a:gd name="T17" fmla="*/ 515 h 589"/>
              <a:gd name="T18" fmla="*/ 423 w 846"/>
              <a:gd name="T19" fmla="*/ 589 h 589"/>
              <a:gd name="T20" fmla="*/ 34 w 846"/>
              <a:gd name="T21" fmla="*/ 295 h 589"/>
              <a:gd name="T22" fmla="*/ 251 w 846"/>
              <a:gd name="T23" fmla="*/ 499 h 589"/>
              <a:gd name="T24" fmla="*/ 423 w 846"/>
              <a:gd name="T25" fmla="*/ 566 h 589"/>
              <a:gd name="T26" fmla="*/ 423 w 846"/>
              <a:gd name="T27" fmla="*/ 566 h 589"/>
              <a:gd name="T28" fmla="*/ 597 w 846"/>
              <a:gd name="T29" fmla="*/ 499 h 589"/>
              <a:gd name="T30" fmla="*/ 812 w 846"/>
              <a:gd name="T31" fmla="*/ 294 h 589"/>
              <a:gd name="T32" fmla="*/ 595 w 846"/>
              <a:gd name="T33" fmla="*/ 90 h 589"/>
              <a:gd name="T34" fmla="*/ 423 w 846"/>
              <a:gd name="T35" fmla="*/ 23 h 589"/>
              <a:gd name="T36" fmla="*/ 250 w 846"/>
              <a:gd name="T37" fmla="*/ 90 h 589"/>
              <a:gd name="T38" fmla="*/ 34 w 846"/>
              <a:gd name="T39" fmla="*/ 295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6" h="589">
                <a:moveTo>
                  <a:pt x="423" y="589"/>
                </a:moveTo>
                <a:cubicBezTo>
                  <a:pt x="423" y="589"/>
                  <a:pt x="423" y="589"/>
                  <a:pt x="423" y="589"/>
                </a:cubicBezTo>
                <a:cubicBezTo>
                  <a:pt x="352" y="589"/>
                  <a:pt x="285" y="563"/>
                  <a:pt x="234" y="515"/>
                </a:cubicBezTo>
                <a:cubicBezTo>
                  <a:pt x="0" y="295"/>
                  <a:pt x="0" y="295"/>
                  <a:pt x="0" y="295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83" y="26"/>
                  <a:pt x="351" y="0"/>
                  <a:pt x="423" y="0"/>
                </a:cubicBezTo>
                <a:cubicBezTo>
                  <a:pt x="495" y="0"/>
                  <a:pt x="562" y="27"/>
                  <a:pt x="612" y="74"/>
                </a:cubicBezTo>
                <a:cubicBezTo>
                  <a:pt x="846" y="294"/>
                  <a:pt x="846" y="294"/>
                  <a:pt x="846" y="294"/>
                </a:cubicBezTo>
                <a:cubicBezTo>
                  <a:pt x="613" y="515"/>
                  <a:pt x="613" y="515"/>
                  <a:pt x="613" y="515"/>
                </a:cubicBezTo>
                <a:cubicBezTo>
                  <a:pt x="563" y="563"/>
                  <a:pt x="495" y="589"/>
                  <a:pt x="423" y="589"/>
                </a:cubicBezTo>
                <a:close/>
                <a:moveTo>
                  <a:pt x="34" y="295"/>
                </a:moveTo>
                <a:cubicBezTo>
                  <a:pt x="251" y="499"/>
                  <a:pt x="251" y="499"/>
                  <a:pt x="251" y="499"/>
                </a:cubicBezTo>
                <a:cubicBezTo>
                  <a:pt x="297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1" y="542"/>
                  <a:pt x="597" y="499"/>
                </a:cubicBezTo>
                <a:cubicBezTo>
                  <a:pt x="812" y="294"/>
                  <a:pt x="812" y="294"/>
                  <a:pt x="812" y="294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49" y="47"/>
                  <a:pt x="488" y="23"/>
                  <a:pt x="423" y="23"/>
                </a:cubicBezTo>
                <a:cubicBezTo>
                  <a:pt x="357" y="23"/>
                  <a:pt x="296" y="47"/>
                  <a:pt x="250" y="90"/>
                </a:cubicBezTo>
                <a:lnTo>
                  <a:pt x="34" y="295"/>
                </a:lnTo>
                <a:close/>
              </a:path>
            </a:pathLst>
          </a:custGeom>
          <a:solidFill>
            <a:srgbClr val="009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24"/>
          <p:cNvSpPr/>
          <p:nvPr/>
        </p:nvSpPr>
        <p:spPr bwMode="auto">
          <a:xfrm>
            <a:off x="8783638" y="1908175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2 h 585"/>
              <a:gd name="T4" fmla="*/ 0 w 794"/>
              <a:gd name="T5" fmla="*/ 293 h 585"/>
              <a:gd name="T6" fmla="*/ 218 w 794"/>
              <a:gd name="T7" fmla="*/ 73 h 585"/>
              <a:gd name="T8" fmla="*/ 397 w 794"/>
              <a:gd name="T9" fmla="*/ 0 h 585"/>
              <a:gd name="T10" fmla="*/ 574 w 794"/>
              <a:gd name="T11" fmla="*/ 72 h 585"/>
              <a:gd name="T12" fmla="*/ 794 w 794"/>
              <a:gd name="T13" fmla="*/ 291 h 585"/>
              <a:gd name="T14" fmla="*/ 575 w 794"/>
              <a:gd name="T15" fmla="*/ 511 h 585"/>
              <a:gd name="T16" fmla="*/ 397 w 794"/>
              <a:gd name="T17" fmla="*/ 585 h 585"/>
              <a:gd name="T18" fmla="*/ 397 w 794"/>
              <a:gd name="T1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30" y="585"/>
                  <a:pt x="267" y="559"/>
                  <a:pt x="219" y="512"/>
                </a:cubicBezTo>
                <a:cubicBezTo>
                  <a:pt x="0" y="293"/>
                  <a:pt x="0" y="293"/>
                  <a:pt x="0" y="293"/>
                </a:cubicBezTo>
                <a:cubicBezTo>
                  <a:pt x="218" y="73"/>
                  <a:pt x="218" y="73"/>
                  <a:pt x="218" y="73"/>
                </a:cubicBezTo>
                <a:cubicBezTo>
                  <a:pt x="266" y="26"/>
                  <a:pt x="329" y="0"/>
                  <a:pt x="397" y="0"/>
                </a:cubicBezTo>
                <a:cubicBezTo>
                  <a:pt x="464" y="0"/>
                  <a:pt x="527" y="25"/>
                  <a:pt x="574" y="72"/>
                </a:cubicBezTo>
                <a:cubicBezTo>
                  <a:pt x="794" y="291"/>
                  <a:pt x="794" y="291"/>
                  <a:pt x="794" y="291"/>
                </a:cubicBezTo>
                <a:cubicBezTo>
                  <a:pt x="575" y="511"/>
                  <a:pt x="575" y="511"/>
                  <a:pt x="575" y="511"/>
                </a:cubicBezTo>
                <a:cubicBezTo>
                  <a:pt x="528" y="558"/>
                  <a:pt x="464" y="585"/>
                  <a:pt x="397" y="585"/>
                </a:cubicBezTo>
                <a:cubicBezTo>
                  <a:pt x="397" y="585"/>
                  <a:pt x="397" y="585"/>
                  <a:pt x="397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25"/>
          <p:cNvSpPr/>
          <p:nvPr/>
        </p:nvSpPr>
        <p:spPr bwMode="auto">
          <a:xfrm>
            <a:off x="8815388" y="1871663"/>
            <a:ext cx="1825625" cy="1462088"/>
          </a:xfrm>
          <a:custGeom>
            <a:avLst/>
            <a:gdLst>
              <a:gd name="T0" fmla="*/ 596 w 767"/>
              <a:gd name="T1" fmla="*/ 135 h 614"/>
              <a:gd name="T2" fmla="*/ 554 w 767"/>
              <a:gd name="T3" fmla="*/ 94 h 614"/>
              <a:gd name="T4" fmla="*/ 212 w 767"/>
              <a:gd name="T5" fmla="*/ 95 h 614"/>
              <a:gd name="T6" fmla="*/ 171 w 767"/>
              <a:gd name="T7" fmla="*/ 137 h 614"/>
              <a:gd name="T8" fmla="*/ 0 w 767"/>
              <a:gd name="T9" fmla="*/ 308 h 614"/>
              <a:gd name="T10" fmla="*/ 172 w 767"/>
              <a:gd name="T11" fmla="*/ 479 h 614"/>
              <a:gd name="T12" fmla="*/ 213 w 767"/>
              <a:gd name="T13" fmla="*/ 520 h 614"/>
              <a:gd name="T14" fmla="*/ 555 w 767"/>
              <a:gd name="T15" fmla="*/ 519 h 614"/>
              <a:gd name="T16" fmla="*/ 597 w 767"/>
              <a:gd name="T17" fmla="*/ 478 h 614"/>
              <a:gd name="T18" fmla="*/ 767 w 767"/>
              <a:gd name="T19" fmla="*/ 306 h 614"/>
              <a:gd name="T20" fmla="*/ 596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596" y="135"/>
                </a:moveTo>
                <a:cubicBezTo>
                  <a:pt x="554" y="94"/>
                  <a:pt x="554" y="94"/>
                  <a:pt x="554" y="94"/>
                </a:cubicBezTo>
                <a:cubicBezTo>
                  <a:pt x="460" y="0"/>
                  <a:pt x="306" y="1"/>
                  <a:pt x="212" y="95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0" y="308"/>
                  <a:pt x="0" y="308"/>
                  <a:pt x="0" y="308"/>
                </a:cubicBezTo>
                <a:cubicBezTo>
                  <a:pt x="172" y="479"/>
                  <a:pt x="172" y="479"/>
                  <a:pt x="172" y="479"/>
                </a:cubicBezTo>
                <a:cubicBezTo>
                  <a:pt x="213" y="520"/>
                  <a:pt x="213" y="520"/>
                  <a:pt x="213" y="520"/>
                </a:cubicBezTo>
                <a:cubicBezTo>
                  <a:pt x="307" y="614"/>
                  <a:pt x="461" y="613"/>
                  <a:pt x="555" y="519"/>
                </a:cubicBezTo>
                <a:cubicBezTo>
                  <a:pt x="597" y="478"/>
                  <a:pt x="597" y="478"/>
                  <a:pt x="597" y="478"/>
                </a:cubicBezTo>
                <a:cubicBezTo>
                  <a:pt x="767" y="306"/>
                  <a:pt x="767" y="306"/>
                  <a:pt x="767" y="306"/>
                </a:cubicBezTo>
                <a:lnTo>
                  <a:pt x="596" y="135"/>
                </a:lnTo>
                <a:close/>
              </a:path>
            </a:pathLst>
          </a:custGeom>
          <a:solidFill>
            <a:srgbClr val="009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6"/>
          <p:cNvSpPr/>
          <p:nvPr/>
        </p:nvSpPr>
        <p:spPr bwMode="auto">
          <a:xfrm>
            <a:off x="7716838" y="2660650"/>
            <a:ext cx="2105025" cy="4073525"/>
          </a:xfrm>
          <a:custGeom>
            <a:avLst/>
            <a:gdLst>
              <a:gd name="T0" fmla="*/ 846 w 884"/>
              <a:gd name="T1" fmla="*/ 289 h 1711"/>
              <a:gd name="T2" fmla="*/ 846 w 884"/>
              <a:gd name="T3" fmla="*/ 289 h 1711"/>
              <a:gd name="T4" fmla="*/ 651 w 884"/>
              <a:gd name="T5" fmla="*/ 208 h 1711"/>
              <a:gd name="T6" fmla="*/ 442 w 884"/>
              <a:gd name="T7" fmla="*/ 0 h 1711"/>
              <a:gd name="T8" fmla="*/ 233 w 884"/>
              <a:gd name="T9" fmla="*/ 208 h 1711"/>
              <a:gd name="T10" fmla="*/ 38 w 884"/>
              <a:gd name="T11" fmla="*/ 289 h 1711"/>
              <a:gd name="T12" fmla="*/ 0 w 884"/>
              <a:gd name="T13" fmla="*/ 286 h 1711"/>
              <a:gd name="T14" fmla="*/ 162 w 884"/>
              <a:gd name="T15" fmla="*/ 392 h 1711"/>
              <a:gd name="T16" fmla="*/ 362 w 884"/>
              <a:gd name="T17" fmla="*/ 663 h 1711"/>
              <a:gd name="T18" fmla="*/ 421 w 884"/>
              <a:gd name="T19" fmla="*/ 953 h 1711"/>
              <a:gd name="T20" fmla="*/ 421 w 884"/>
              <a:gd name="T21" fmla="*/ 953 h 1711"/>
              <a:gd name="T22" fmla="*/ 421 w 884"/>
              <a:gd name="T23" fmla="*/ 987 h 1711"/>
              <a:gd name="T24" fmla="*/ 421 w 884"/>
              <a:gd name="T25" fmla="*/ 987 h 1711"/>
              <a:gd name="T26" fmla="*/ 421 w 884"/>
              <a:gd name="T27" fmla="*/ 1491 h 1711"/>
              <a:gd name="T28" fmla="*/ 271 w 884"/>
              <a:gd name="T29" fmla="*/ 1681 h 1711"/>
              <a:gd name="T30" fmla="*/ 269 w 884"/>
              <a:gd name="T31" fmla="*/ 1681 h 1711"/>
              <a:gd name="T32" fmla="*/ 269 w 884"/>
              <a:gd name="T33" fmla="*/ 1711 h 1711"/>
              <a:gd name="T34" fmla="*/ 611 w 884"/>
              <a:gd name="T35" fmla="*/ 1711 h 1711"/>
              <a:gd name="T36" fmla="*/ 611 w 884"/>
              <a:gd name="T37" fmla="*/ 1681 h 1711"/>
              <a:gd name="T38" fmla="*/ 610 w 884"/>
              <a:gd name="T39" fmla="*/ 1681 h 1711"/>
              <a:gd name="T40" fmla="*/ 463 w 884"/>
              <a:gd name="T41" fmla="*/ 1508 h 1711"/>
              <a:gd name="T42" fmla="*/ 463 w 884"/>
              <a:gd name="T43" fmla="*/ 976 h 1711"/>
              <a:gd name="T44" fmla="*/ 463 w 884"/>
              <a:gd name="T45" fmla="*/ 976 h 1711"/>
              <a:gd name="T46" fmla="*/ 463 w 884"/>
              <a:gd name="T47" fmla="*/ 953 h 1711"/>
              <a:gd name="T48" fmla="*/ 463 w 884"/>
              <a:gd name="T49" fmla="*/ 953 h 1711"/>
              <a:gd name="T50" fmla="*/ 522 w 884"/>
              <a:gd name="T51" fmla="*/ 663 h 1711"/>
              <a:gd name="T52" fmla="*/ 722 w 884"/>
              <a:gd name="T53" fmla="*/ 392 h 1711"/>
              <a:gd name="T54" fmla="*/ 884 w 884"/>
              <a:gd name="T55" fmla="*/ 286 h 1711"/>
              <a:gd name="T56" fmla="*/ 846 w 884"/>
              <a:gd name="T57" fmla="*/ 28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4" h="1711">
                <a:moveTo>
                  <a:pt x="846" y="289"/>
                </a:moveTo>
                <a:cubicBezTo>
                  <a:pt x="846" y="289"/>
                  <a:pt x="846" y="289"/>
                  <a:pt x="846" y="289"/>
                </a:cubicBezTo>
                <a:cubicBezTo>
                  <a:pt x="772" y="289"/>
                  <a:pt x="703" y="260"/>
                  <a:pt x="651" y="208"/>
                </a:cubicBezTo>
                <a:cubicBezTo>
                  <a:pt x="442" y="0"/>
                  <a:pt x="442" y="0"/>
                  <a:pt x="442" y="0"/>
                </a:cubicBezTo>
                <a:cubicBezTo>
                  <a:pt x="233" y="208"/>
                  <a:pt x="233" y="208"/>
                  <a:pt x="233" y="208"/>
                </a:cubicBezTo>
                <a:cubicBezTo>
                  <a:pt x="181" y="260"/>
                  <a:pt x="112" y="289"/>
                  <a:pt x="38" y="289"/>
                </a:cubicBezTo>
                <a:cubicBezTo>
                  <a:pt x="25" y="289"/>
                  <a:pt x="12" y="288"/>
                  <a:pt x="0" y="286"/>
                </a:cubicBezTo>
                <a:cubicBezTo>
                  <a:pt x="59" y="314"/>
                  <a:pt x="113" y="350"/>
                  <a:pt x="162" y="392"/>
                </a:cubicBezTo>
                <a:cubicBezTo>
                  <a:pt x="248" y="465"/>
                  <a:pt x="317" y="558"/>
                  <a:pt x="362" y="663"/>
                </a:cubicBezTo>
                <a:cubicBezTo>
                  <a:pt x="400" y="752"/>
                  <a:pt x="421" y="850"/>
                  <a:pt x="421" y="953"/>
                </a:cubicBezTo>
                <a:cubicBezTo>
                  <a:pt x="421" y="953"/>
                  <a:pt x="421" y="953"/>
                  <a:pt x="421" y="953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1491"/>
                  <a:pt x="421" y="1491"/>
                  <a:pt x="421" y="1491"/>
                </a:cubicBezTo>
                <a:cubicBezTo>
                  <a:pt x="402" y="1601"/>
                  <a:pt x="342" y="1681"/>
                  <a:pt x="271" y="1681"/>
                </a:cubicBezTo>
                <a:cubicBezTo>
                  <a:pt x="270" y="1681"/>
                  <a:pt x="270" y="1681"/>
                  <a:pt x="269" y="1681"/>
                </a:cubicBezTo>
                <a:cubicBezTo>
                  <a:pt x="269" y="1711"/>
                  <a:pt x="269" y="1711"/>
                  <a:pt x="269" y="1711"/>
                </a:cubicBezTo>
                <a:cubicBezTo>
                  <a:pt x="611" y="1711"/>
                  <a:pt x="611" y="1711"/>
                  <a:pt x="611" y="1711"/>
                </a:cubicBezTo>
                <a:cubicBezTo>
                  <a:pt x="611" y="1681"/>
                  <a:pt x="611" y="1681"/>
                  <a:pt x="611" y="1681"/>
                </a:cubicBezTo>
                <a:cubicBezTo>
                  <a:pt x="611" y="1681"/>
                  <a:pt x="610" y="1681"/>
                  <a:pt x="610" y="1681"/>
                </a:cubicBezTo>
                <a:cubicBezTo>
                  <a:pt x="543" y="1681"/>
                  <a:pt x="485" y="1609"/>
                  <a:pt x="463" y="1508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850"/>
                  <a:pt x="484" y="752"/>
                  <a:pt x="522" y="663"/>
                </a:cubicBezTo>
                <a:cubicBezTo>
                  <a:pt x="567" y="558"/>
                  <a:pt x="636" y="465"/>
                  <a:pt x="722" y="392"/>
                </a:cubicBezTo>
                <a:cubicBezTo>
                  <a:pt x="771" y="350"/>
                  <a:pt x="825" y="314"/>
                  <a:pt x="884" y="286"/>
                </a:cubicBezTo>
                <a:cubicBezTo>
                  <a:pt x="872" y="288"/>
                  <a:pt x="859" y="289"/>
                  <a:pt x="846" y="289"/>
                </a:cubicBez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9C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8409099" y="1297209"/>
            <a:ext cx="614363" cy="603250"/>
            <a:chOff x="7165975" y="4319588"/>
            <a:chExt cx="614363" cy="603250"/>
          </a:xfrm>
          <a:solidFill>
            <a:schemeClr val="bg1"/>
          </a:solidFill>
        </p:grpSpPr>
        <p:sp>
          <p:nvSpPr>
            <p:cNvPr id="90" name="Freeform 7"/>
            <p:cNvSpPr/>
            <p:nvPr/>
          </p:nvSpPr>
          <p:spPr bwMode="auto">
            <a:xfrm>
              <a:off x="7165975" y="4319588"/>
              <a:ext cx="614363" cy="603250"/>
            </a:xfrm>
            <a:custGeom>
              <a:avLst/>
              <a:gdLst>
                <a:gd name="T0" fmla="*/ 89 w 164"/>
                <a:gd name="T1" fmla="*/ 0 h 161"/>
                <a:gd name="T2" fmla="*/ 89 w 164"/>
                <a:gd name="T3" fmla="*/ 0 h 161"/>
                <a:gd name="T4" fmla="*/ 78 w 164"/>
                <a:gd name="T5" fmla="*/ 61 h 161"/>
                <a:gd name="T6" fmla="*/ 112 w 164"/>
                <a:gd name="T7" fmla="*/ 104 h 161"/>
                <a:gd name="T8" fmla="*/ 134 w 164"/>
                <a:gd name="T9" fmla="*/ 88 h 161"/>
                <a:gd name="T10" fmla="*/ 162 w 164"/>
                <a:gd name="T11" fmla="*/ 126 h 161"/>
                <a:gd name="T12" fmla="*/ 132 w 164"/>
                <a:gd name="T13" fmla="*/ 159 h 161"/>
                <a:gd name="T14" fmla="*/ 93 w 164"/>
                <a:gd name="T15" fmla="*/ 137 h 161"/>
                <a:gd name="T16" fmla="*/ 103 w 164"/>
                <a:gd name="T17" fmla="*/ 113 h 161"/>
                <a:gd name="T18" fmla="*/ 68 w 164"/>
                <a:gd name="T19" fmla="*/ 21 h 161"/>
                <a:gd name="T20" fmla="*/ 34 w 164"/>
                <a:gd name="T21" fmla="*/ 98 h 161"/>
                <a:gd name="T22" fmla="*/ 42 w 164"/>
                <a:gd name="T23" fmla="*/ 93 h 161"/>
                <a:gd name="T24" fmla="*/ 71 w 164"/>
                <a:gd name="T25" fmla="*/ 119 h 161"/>
                <a:gd name="T26" fmla="*/ 31 w 164"/>
                <a:gd name="T27" fmla="*/ 159 h 161"/>
                <a:gd name="T28" fmla="*/ 1 w 164"/>
                <a:gd name="T29" fmla="*/ 120 h 161"/>
                <a:gd name="T30" fmla="*/ 23 w 164"/>
                <a:gd name="T31" fmla="*/ 102 h 161"/>
                <a:gd name="T32" fmla="*/ 36 w 164"/>
                <a:gd name="T33" fmla="*/ 34 h 161"/>
                <a:gd name="T34" fmla="*/ 87 w 164"/>
                <a:gd name="T35" fmla="*/ 0 h 161"/>
                <a:gd name="T36" fmla="*/ 89 w 164"/>
                <a:gd name="T3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61"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79" y="17"/>
                    <a:pt x="72" y="38"/>
                    <a:pt x="78" y="61"/>
                  </a:cubicBezTo>
                  <a:cubicBezTo>
                    <a:pt x="83" y="81"/>
                    <a:pt x="97" y="96"/>
                    <a:pt x="112" y="104"/>
                  </a:cubicBezTo>
                  <a:cubicBezTo>
                    <a:pt x="114" y="94"/>
                    <a:pt x="121" y="86"/>
                    <a:pt x="134" y="88"/>
                  </a:cubicBezTo>
                  <a:cubicBezTo>
                    <a:pt x="148" y="89"/>
                    <a:pt x="164" y="108"/>
                    <a:pt x="162" y="126"/>
                  </a:cubicBezTo>
                  <a:cubicBezTo>
                    <a:pt x="161" y="143"/>
                    <a:pt x="146" y="157"/>
                    <a:pt x="132" y="159"/>
                  </a:cubicBezTo>
                  <a:cubicBezTo>
                    <a:pt x="116" y="160"/>
                    <a:pt x="98" y="149"/>
                    <a:pt x="93" y="137"/>
                  </a:cubicBezTo>
                  <a:cubicBezTo>
                    <a:pt x="89" y="128"/>
                    <a:pt x="94" y="115"/>
                    <a:pt x="103" y="113"/>
                  </a:cubicBezTo>
                  <a:cubicBezTo>
                    <a:pt x="78" y="97"/>
                    <a:pt x="56" y="63"/>
                    <a:pt x="68" y="21"/>
                  </a:cubicBezTo>
                  <a:cubicBezTo>
                    <a:pt x="44" y="33"/>
                    <a:pt x="27" y="61"/>
                    <a:pt x="34" y="98"/>
                  </a:cubicBezTo>
                  <a:cubicBezTo>
                    <a:pt x="38" y="96"/>
                    <a:pt x="39" y="94"/>
                    <a:pt x="42" y="93"/>
                  </a:cubicBezTo>
                  <a:cubicBezTo>
                    <a:pt x="60" y="87"/>
                    <a:pt x="70" y="105"/>
                    <a:pt x="71" y="119"/>
                  </a:cubicBezTo>
                  <a:cubicBezTo>
                    <a:pt x="74" y="145"/>
                    <a:pt x="54" y="161"/>
                    <a:pt x="31" y="159"/>
                  </a:cubicBezTo>
                  <a:cubicBezTo>
                    <a:pt x="15" y="157"/>
                    <a:pt x="0" y="141"/>
                    <a:pt x="1" y="120"/>
                  </a:cubicBezTo>
                  <a:cubicBezTo>
                    <a:pt x="2" y="109"/>
                    <a:pt x="10" y="100"/>
                    <a:pt x="23" y="102"/>
                  </a:cubicBezTo>
                  <a:cubicBezTo>
                    <a:pt x="16" y="73"/>
                    <a:pt x="24" y="51"/>
                    <a:pt x="36" y="34"/>
                  </a:cubicBezTo>
                  <a:cubicBezTo>
                    <a:pt x="48" y="17"/>
                    <a:pt x="66" y="7"/>
                    <a:pt x="87" y="0"/>
                  </a:cubicBezTo>
                  <a:cubicBezTo>
                    <a:pt x="88" y="0"/>
                    <a:pt x="88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7515225" y="4330701"/>
              <a:ext cx="201613" cy="231775"/>
            </a:xfrm>
            <a:custGeom>
              <a:avLst/>
              <a:gdLst>
                <a:gd name="T0" fmla="*/ 4 w 54"/>
                <a:gd name="T1" fmla="*/ 0 h 62"/>
                <a:gd name="T2" fmla="*/ 54 w 54"/>
                <a:gd name="T3" fmla="*/ 62 h 62"/>
                <a:gd name="T4" fmla="*/ 23 w 54"/>
                <a:gd name="T5" fmla="*/ 51 h 62"/>
                <a:gd name="T6" fmla="*/ 3 w 54"/>
                <a:gd name="T7" fmla="*/ 1 h 62"/>
                <a:gd name="T8" fmla="*/ 4 w 5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2">
                  <a:moveTo>
                    <a:pt x="4" y="0"/>
                  </a:moveTo>
                  <a:cubicBezTo>
                    <a:pt x="34" y="6"/>
                    <a:pt x="53" y="25"/>
                    <a:pt x="54" y="62"/>
                  </a:cubicBezTo>
                  <a:cubicBezTo>
                    <a:pt x="41" y="61"/>
                    <a:pt x="31" y="58"/>
                    <a:pt x="23" y="51"/>
                  </a:cubicBezTo>
                  <a:cubicBezTo>
                    <a:pt x="11" y="40"/>
                    <a:pt x="0" y="19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Freeform 11"/>
          <p:cNvSpPr>
            <a:spLocks noEditPoints="1"/>
          </p:cNvSpPr>
          <p:nvPr/>
        </p:nvSpPr>
        <p:spPr bwMode="auto">
          <a:xfrm>
            <a:off x="7423196" y="2239768"/>
            <a:ext cx="760320" cy="724287"/>
          </a:xfrm>
          <a:custGeom>
            <a:avLst/>
            <a:gdLst>
              <a:gd name="T0" fmla="*/ 230 w 268"/>
              <a:gd name="T1" fmla="*/ 7 h 255"/>
              <a:gd name="T2" fmla="*/ 221 w 268"/>
              <a:gd name="T3" fmla="*/ 29 h 255"/>
              <a:gd name="T4" fmla="*/ 241 w 268"/>
              <a:gd name="T5" fmla="*/ 58 h 255"/>
              <a:gd name="T6" fmla="*/ 220 w 268"/>
              <a:gd name="T7" fmla="*/ 236 h 255"/>
              <a:gd name="T8" fmla="*/ 221 w 268"/>
              <a:gd name="T9" fmla="*/ 217 h 255"/>
              <a:gd name="T10" fmla="*/ 213 w 268"/>
              <a:gd name="T11" fmla="*/ 185 h 255"/>
              <a:gd name="T12" fmla="*/ 109 w 268"/>
              <a:gd name="T13" fmla="*/ 255 h 255"/>
              <a:gd name="T14" fmla="*/ 50 w 268"/>
              <a:gd name="T15" fmla="*/ 217 h 255"/>
              <a:gd name="T16" fmla="*/ 124 w 268"/>
              <a:gd name="T17" fmla="*/ 98 h 255"/>
              <a:gd name="T18" fmla="*/ 141 w 268"/>
              <a:gd name="T19" fmla="*/ 96 h 255"/>
              <a:gd name="T20" fmla="*/ 202 w 268"/>
              <a:gd name="T21" fmla="*/ 24 h 255"/>
              <a:gd name="T22" fmla="*/ 124 w 268"/>
              <a:gd name="T23" fmla="*/ 58 h 255"/>
              <a:gd name="T24" fmla="*/ 154 w 268"/>
              <a:gd name="T25" fmla="*/ 86 h 255"/>
              <a:gd name="T26" fmla="*/ 45 w 268"/>
              <a:gd name="T27" fmla="*/ 218 h 255"/>
              <a:gd name="T28" fmla="*/ 22 w 268"/>
              <a:gd name="T29" fmla="*/ 197 h 255"/>
              <a:gd name="T30" fmla="*/ 71 w 268"/>
              <a:gd name="T31" fmla="*/ 63 h 255"/>
              <a:gd name="T32" fmla="*/ 7 w 268"/>
              <a:gd name="T33" fmla="*/ 45 h 255"/>
              <a:gd name="T34" fmla="*/ 137 w 268"/>
              <a:gd name="T35" fmla="*/ 11 h 255"/>
              <a:gd name="T36" fmla="*/ 202 w 268"/>
              <a:gd name="T37" fmla="*/ 14 h 255"/>
              <a:gd name="T38" fmla="*/ 230 w 268"/>
              <a:gd name="T39" fmla="*/ 7 h 255"/>
              <a:gd name="T40" fmla="*/ 172 w 268"/>
              <a:gd name="T41" fmla="*/ 90 h 255"/>
              <a:gd name="T42" fmla="*/ 205 w 268"/>
              <a:gd name="T43" fmla="*/ 108 h 255"/>
              <a:gd name="T44" fmla="*/ 216 w 268"/>
              <a:gd name="T45" fmla="*/ 35 h 255"/>
              <a:gd name="T46" fmla="*/ 172 w 268"/>
              <a:gd name="T47" fmla="*/ 9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8" h="255">
                <a:moveTo>
                  <a:pt x="230" y="7"/>
                </a:moveTo>
                <a:cubicBezTo>
                  <a:pt x="231" y="18"/>
                  <a:pt x="222" y="20"/>
                  <a:pt x="221" y="29"/>
                </a:cubicBezTo>
                <a:cubicBezTo>
                  <a:pt x="221" y="42"/>
                  <a:pt x="235" y="47"/>
                  <a:pt x="241" y="58"/>
                </a:cubicBezTo>
                <a:cubicBezTo>
                  <a:pt x="268" y="106"/>
                  <a:pt x="246" y="213"/>
                  <a:pt x="220" y="236"/>
                </a:cubicBezTo>
                <a:cubicBezTo>
                  <a:pt x="216" y="233"/>
                  <a:pt x="222" y="225"/>
                  <a:pt x="221" y="217"/>
                </a:cubicBezTo>
                <a:cubicBezTo>
                  <a:pt x="221" y="206"/>
                  <a:pt x="214" y="195"/>
                  <a:pt x="213" y="185"/>
                </a:cubicBezTo>
                <a:cubicBezTo>
                  <a:pt x="197" y="223"/>
                  <a:pt x="163" y="255"/>
                  <a:pt x="109" y="255"/>
                </a:cubicBezTo>
                <a:cubicBezTo>
                  <a:pt x="81" y="255"/>
                  <a:pt x="52" y="246"/>
                  <a:pt x="50" y="217"/>
                </a:cubicBezTo>
                <a:cubicBezTo>
                  <a:pt x="46" y="171"/>
                  <a:pt x="89" y="110"/>
                  <a:pt x="124" y="98"/>
                </a:cubicBezTo>
                <a:cubicBezTo>
                  <a:pt x="129" y="96"/>
                  <a:pt x="135" y="98"/>
                  <a:pt x="141" y="96"/>
                </a:cubicBezTo>
                <a:cubicBezTo>
                  <a:pt x="175" y="86"/>
                  <a:pt x="183" y="50"/>
                  <a:pt x="202" y="24"/>
                </a:cubicBezTo>
                <a:cubicBezTo>
                  <a:pt x="175" y="35"/>
                  <a:pt x="153" y="50"/>
                  <a:pt x="124" y="58"/>
                </a:cubicBezTo>
                <a:cubicBezTo>
                  <a:pt x="133" y="69"/>
                  <a:pt x="154" y="67"/>
                  <a:pt x="154" y="86"/>
                </a:cubicBezTo>
                <a:cubicBezTo>
                  <a:pt x="95" y="95"/>
                  <a:pt x="41" y="152"/>
                  <a:pt x="45" y="218"/>
                </a:cubicBezTo>
                <a:cubicBezTo>
                  <a:pt x="35" y="218"/>
                  <a:pt x="25" y="205"/>
                  <a:pt x="22" y="197"/>
                </a:cubicBezTo>
                <a:cubicBezTo>
                  <a:pt x="0" y="147"/>
                  <a:pt x="32" y="77"/>
                  <a:pt x="71" y="63"/>
                </a:cubicBezTo>
                <a:cubicBezTo>
                  <a:pt x="51" y="56"/>
                  <a:pt x="31" y="48"/>
                  <a:pt x="7" y="45"/>
                </a:cubicBezTo>
                <a:cubicBezTo>
                  <a:pt x="41" y="27"/>
                  <a:pt x="85" y="13"/>
                  <a:pt x="137" y="11"/>
                </a:cubicBezTo>
                <a:cubicBezTo>
                  <a:pt x="158" y="10"/>
                  <a:pt x="182" y="17"/>
                  <a:pt x="202" y="14"/>
                </a:cubicBezTo>
                <a:cubicBezTo>
                  <a:pt x="211" y="12"/>
                  <a:pt x="219" y="0"/>
                  <a:pt x="230" y="7"/>
                </a:cubicBezTo>
                <a:close/>
                <a:moveTo>
                  <a:pt x="172" y="90"/>
                </a:moveTo>
                <a:cubicBezTo>
                  <a:pt x="187" y="90"/>
                  <a:pt x="198" y="111"/>
                  <a:pt x="205" y="108"/>
                </a:cubicBezTo>
                <a:cubicBezTo>
                  <a:pt x="201" y="78"/>
                  <a:pt x="222" y="56"/>
                  <a:pt x="216" y="35"/>
                </a:cubicBezTo>
                <a:cubicBezTo>
                  <a:pt x="205" y="57"/>
                  <a:pt x="185" y="70"/>
                  <a:pt x="172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9442493" y="2064544"/>
            <a:ext cx="723312" cy="1004887"/>
            <a:chOff x="1868195" y="2121564"/>
            <a:chExt cx="1333500" cy="1852613"/>
          </a:xfrm>
          <a:solidFill>
            <a:schemeClr val="bg1"/>
          </a:solidFill>
        </p:grpSpPr>
        <p:sp>
          <p:nvSpPr>
            <p:cNvPr id="104" name="Freeform 40"/>
            <p:cNvSpPr/>
            <p:nvPr/>
          </p:nvSpPr>
          <p:spPr bwMode="auto">
            <a:xfrm>
              <a:off x="2557170" y="2121564"/>
              <a:ext cx="52388" cy="66675"/>
            </a:xfrm>
            <a:custGeom>
              <a:avLst/>
              <a:gdLst>
                <a:gd name="T0" fmla="*/ 4 w 14"/>
                <a:gd name="T1" fmla="*/ 1 h 18"/>
                <a:gd name="T2" fmla="*/ 10 w 14"/>
                <a:gd name="T3" fmla="*/ 18 h 18"/>
                <a:gd name="T4" fmla="*/ 4 w 14"/>
                <a:gd name="T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4" y="1"/>
                  </a:moveTo>
                  <a:cubicBezTo>
                    <a:pt x="13" y="0"/>
                    <a:pt x="14" y="13"/>
                    <a:pt x="10" y="18"/>
                  </a:cubicBezTo>
                  <a:cubicBezTo>
                    <a:pt x="6" y="15"/>
                    <a:pt x="0" y="7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5"/>
            <p:cNvSpPr/>
            <p:nvPr/>
          </p:nvSpPr>
          <p:spPr bwMode="auto">
            <a:xfrm>
              <a:off x="2490495" y="2361277"/>
              <a:ext cx="119063" cy="330200"/>
            </a:xfrm>
            <a:custGeom>
              <a:avLst/>
              <a:gdLst>
                <a:gd name="T0" fmla="*/ 14 w 32"/>
                <a:gd name="T1" fmla="*/ 0 h 88"/>
                <a:gd name="T2" fmla="*/ 32 w 32"/>
                <a:gd name="T3" fmla="*/ 11 h 88"/>
                <a:gd name="T4" fmla="*/ 10 w 32"/>
                <a:gd name="T5" fmla="*/ 88 h 88"/>
                <a:gd name="T6" fmla="*/ 14 w 32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8">
                  <a:moveTo>
                    <a:pt x="14" y="0"/>
                  </a:moveTo>
                  <a:cubicBezTo>
                    <a:pt x="23" y="0"/>
                    <a:pt x="25" y="8"/>
                    <a:pt x="32" y="11"/>
                  </a:cubicBezTo>
                  <a:cubicBezTo>
                    <a:pt x="20" y="30"/>
                    <a:pt x="7" y="50"/>
                    <a:pt x="10" y="88"/>
                  </a:cubicBezTo>
                  <a:cubicBezTo>
                    <a:pt x="0" y="63"/>
                    <a:pt x="7" y="2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6"/>
            <p:cNvSpPr>
              <a:spLocks noEditPoints="1"/>
            </p:cNvSpPr>
            <p:nvPr/>
          </p:nvSpPr>
          <p:spPr bwMode="auto">
            <a:xfrm>
              <a:off x="1868195" y="2594639"/>
              <a:ext cx="1333500" cy="1379538"/>
            </a:xfrm>
            <a:custGeom>
              <a:avLst/>
              <a:gdLst>
                <a:gd name="T0" fmla="*/ 106 w 356"/>
                <a:gd name="T1" fmla="*/ 185 h 368"/>
                <a:gd name="T2" fmla="*/ 64 w 356"/>
                <a:gd name="T3" fmla="*/ 114 h 368"/>
                <a:gd name="T4" fmla="*/ 12 w 356"/>
                <a:gd name="T5" fmla="*/ 79 h 368"/>
                <a:gd name="T6" fmla="*/ 95 w 356"/>
                <a:gd name="T7" fmla="*/ 55 h 368"/>
                <a:gd name="T8" fmla="*/ 180 w 356"/>
                <a:gd name="T9" fmla="*/ 55 h 368"/>
                <a:gd name="T10" fmla="*/ 263 w 356"/>
                <a:gd name="T11" fmla="*/ 55 h 368"/>
                <a:gd name="T12" fmla="*/ 346 w 356"/>
                <a:gd name="T13" fmla="*/ 50 h 368"/>
                <a:gd name="T14" fmla="*/ 301 w 356"/>
                <a:gd name="T15" fmla="*/ 111 h 368"/>
                <a:gd name="T16" fmla="*/ 259 w 356"/>
                <a:gd name="T17" fmla="*/ 185 h 368"/>
                <a:gd name="T18" fmla="*/ 218 w 356"/>
                <a:gd name="T19" fmla="*/ 263 h 368"/>
                <a:gd name="T20" fmla="*/ 225 w 356"/>
                <a:gd name="T21" fmla="*/ 284 h 368"/>
                <a:gd name="T22" fmla="*/ 149 w 356"/>
                <a:gd name="T23" fmla="*/ 263 h 368"/>
                <a:gd name="T24" fmla="*/ 106 w 356"/>
                <a:gd name="T25" fmla="*/ 185 h 368"/>
                <a:gd name="T26" fmla="*/ 252 w 356"/>
                <a:gd name="T27" fmla="*/ 100 h 368"/>
                <a:gd name="T28" fmla="*/ 274 w 356"/>
                <a:gd name="T29" fmla="*/ 95 h 368"/>
                <a:gd name="T30" fmla="*/ 263 w 356"/>
                <a:gd name="T31" fmla="*/ 76 h 368"/>
                <a:gd name="T32" fmla="*/ 252 w 356"/>
                <a:gd name="T33" fmla="*/ 100 h 368"/>
                <a:gd name="T34" fmla="*/ 86 w 356"/>
                <a:gd name="T35" fmla="*/ 100 h 368"/>
                <a:gd name="T36" fmla="*/ 108 w 356"/>
                <a:gd name="T37" fmla="*/ 98 h 368"/>
                <a:gd name="T38" fmla="*/ 95 w 356"/>
                <a:gd name="T39" fmla="*/ 79 h 368"/>
                <a:gd name="T40" fmla="*/ 86 w 356"/>
                <a:gd name="T41" fmla="*/ 100 h 368"/>
                <a:gd name="T42" fmla="*/ 196 w 356"/>
                <a:gd name="T43" fmla="*/ 100 h 368"/>
                <a:gd name="T44" fmla="*/ 178 w 356"/>
                <a:gd name="T45" fmla="*/ 79 h 368"/>
                <a:gd name="T46" fmla="*/ 169 w 356"/>
                <a:gd name="T47" fmla="*/ 100 h 368"/>
                <a:gd name="T48" fmla="*/ 196 w 356"/>
                <a:gd name="T49" fmla="*/ 100 h 368"/>
                <a:gd name="T50" fmla="*/ 209 w 356"/>
                <a:gd name="T51" fmla="*/ 114 h 368"/>
                <a:gd name="T52" fmla="*/ 212 w 356"/>
                <a:gd name="T53" fmla="*/ 177 h 368"/>
                <a:gd name="T54" fmla="*/ 236 w 356"/>
                <a:gd name="T55" fmla="*/ 172 h 368"/>
                <a:gd name="T56" fmla="*/ 236 w 356"/>
                <a:gd name="T57" fmla="*/ 108 h 368"/>
                <a:gd name="T58" fmla="*/ 209 w 356"/>
                <a:gd name="T59" fmla="*/ 114 h 368"/>
                <a:gd name="T60" fmla="*/ 140 w 356"/>
                <a:gd name="T61" fmla="*/ 135 h 368"/>
                <a:gd name="T62" fmla="*/ 151 w 356"/>
                <a:gd name="T63" fmla="*/ 111 h 368"/>
                <a:gd name="T64" fmla="*/ 126 w 356"/>
                <a:gd name="T65" fmla="*/ 114 h 368"/>
                <a:gd name="T66" fmla="*/ 140 w 356"/>
                <a:gd name="T67" fmla="*/ 135 h 368"/>
                <a:gd name="T68" fmla="*/ 126 w 356"/>
                <a:gd name="T69" fmla="*/ 175 h 368"/>
                <a:gd name="T70" fmla="*/ 151 w 356"/>
                <a:gd name="T71" fmla="*/ 175 h 368"/>
                <a:gd name="T72" fmla="*/ 135 w 356"/>
                <a:gd name="T73" fmla="*/ 153 h 368"/>
                <a:gd name="T74" fmla="*/ 126 w 356"/>
                <a:gd name="T75" fmla="*/ 175 h 368"/>
                <a:gd name="T76" fmla="*/ 169 w 356"/>
                <a:gd name="T77" fmla="*/ 191 h 368"/>
                <a:gd name="T78" fmla="*/ 169 w 356"/>
                <a:gd name="T79" fmla="*/ 249 h 368"/>
                <a:gd name="T80" fmla="*/ 194 w 356"/>
                <a:gd name="T81" fmla="*/ 244 h 368"/>
                <a:gd name="T82" fmla="*/ 185 w 356"/>
                <a:gd name="T83" fmla="*/ 228 h 368"/>
                <a:gd name="T84" fmla="*/ 194 w 356"/>
                <a:gd name="T85" fmla="*/ 185 h 368"/>
                <a:gd name="T86" fmla="*/ 169 w 356"/>
                <a:gd name="T87" fmla="*/ 19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368">
                  <a:moveTo>
                    <a:pt x="106" y="185"/>
                  </a:moveTo>
                  <a:cubicBezTo>
                    <a:pt x="69" y="201"/>
                    <a:pt x="38" y="147"/>
                    <a:pt x="64" y="114"/>
                  </a:cubicBezTo>
                  <a:cubicBezTo>
                    <a:pt x="38" y="110"/>
                    <a:pt x="16" y="101"/>
                    <a:pt x="12" y="79"/>
                  </a:cubicBezTo>
                  <a:cubicBezTo>
                    <a:pt x="0" y="18"/>
                    <a:pt x="81" y="0"/>
                    <a:pt x="95" y="55"/>
                  </a:cubicBezTo>
                  <a:cubicBezTo>
                    <a:pt x="107" y="13"/>
                    <a:pt x="168" y="12"/>
                    <a:pt x="180" y="55"/>
                  </a:cubicBezTo>
                  <a:cubicBezTo>
                    <a:pt x="190" y="13"/>
                    <a:pt x="254" y="11"/>
                    <a:pt x="263" y="55"/>
                  </a:cubicBezTo>
                  <a:cubicBezTo>
                    <a:pt x="275" y="16"/>
                    <a:pt x="334" y="10"/>
                    <a:pt x="346" y="50"/>
                  </a:cubicBezTo>
                  <a:cubicBezTo>
                    <a:pt x="356" y="81"/>
                    <a:pt x="339" y="115"/>
                    <a:pt x="301" y="111"/>
                  </a:cubicBezTo>
                  <a:cubicBezTo>
                    <a:pt x="321" y="138"/>
                    <a:pt x="300" y="201"/>
                    <a:pt x="259" y="185"/>
                  </a:cubicBezTo>
                  <a:cubicBezTo>
                    <a:pt x="280" y="209"/>
                    <a:pt x="267" y="275"/>
                    <a:pt x="218" y="263"/>
                  </a:cubicBezTo>
                  <a:cubicBezTo>
                    <a:pt x="217" y="269"/>
                    <a:pt x="224" y="275"/>
                    <a:pt x="225" y="284"/>
                  </a:cubicBezTo>
                  <a:cubicBezTo>
                    <a:pt x="233" y="368"/>
                    <a:pt x="104" y="339"/>
                    <a:pt x="149" y="263"/>
                  </a:cubicBezTo>
                  <a:cubicBezTo>
                    <a:pt x="101" y="275"/>
                    <a:pt x="78" y="216"/>
                    <a:pt x="106" y="185"/>
                  </a:cubicBezTo>
                  <a:close/>
                  <a:moveTo>
                    <a:pt x="252" y="100"/>
                  </a:moveTo>
                  <a:cubicBezTo>
                    <a:pt x="260" y="99"/>
                    <a:pt x="269" y="99"/>
                    <a:pt x="274" y="95"/>
                  </a:cubicBezTo>
                  <a:cubicBezTo>
                    <a:pt x="268" y="92"/>
                    <a:pt x="268" y="82"/>
                    <a:pt x="263" y="76"/>
                  </a:cubicBezTo>
                  <a:cubicBezTo>
                    <a:pt x="262" y="87"/>
                    <a:pt x="256" y="93"/>
                    <a:pt x="252" y="100"/>
                  </a:cubicBezTo>
                  <a:close/>
                  <a:moveTo>
                    <a:pt x="86" y="100"/>
                  </a:moveTo>
                  <a:cubicBezTo>
                    <a:pt x="93" y="93"/>
                    <a:pt x="104" y="103"/>
                    <a:pt x="108" y="98"/>
                  </a:cubicBezTo>
                  <a:cubicBezTo>
                    <a:pt x="100" y="95"/>
                    <a:pt x="102" y="82"/>
                    <a:pt x="95" y="79"/>
                  </a:cubicBezTo>
                  <a:cubicBezTo>
                    <a:pt x="95" y="90"/>
                    <a:pt x="86" y="90"/>
                    <a:pt x="86" y="100"/>
                  </a:cubicBezTo>
                  <a:close/>
                  <a:moveTo>
                    <a:pt x="196" y="100"/>
                  </a:moveTo>
                  <a:cubicBezTo>
                    <a:pt x="187" y="97"/>
                    <a:pt x="187" y="83"/>
                    <a:pt x="178" y="79"/>
                  </a:cubicBezTo>
                  <a:cubicBezTo>
                    <a:pt x="178" y="90"/>
                    <a:pt x="171" y="92"/>
                    <a:pt x="169" y="100"/>
                  </a:cubicBezTo>
                  <a:cubicBezTo>
                    <a:pt x="178" y="99"/>
                    <a:pt x="194" y="103"/>
                    <a:pt x="196" y="100"/>
                  </a:cubicBezTo>
                  <a:close/>
                  <a:moveTo>
                    <a:pt x="209" y="114"/>
                  </a:moveTo>
                  <a:cubicBezTo>
                    <a:pt x="229" y="121"/>
                    <a:pt x="225" y="166"/>
                    <a:pt x="212" y="177"/>
                  </a:cubicBezTo>
                  <a:cubicBezTo>
                    <a:pt x="217" y="172"/>
                    <a:pt x="232" y="178"/>
                    <a:pt x="236" y="172"/>
                  </a:cubicBezTo>
                  <a:cubicBezTo>
                    <a:pt x="215" y="161"/>
                    <a:pt x="229" y="114"/>
                    <a:pt x="236" y="108"/>
                  </a:cubicBezTo>
                  <a:cubicBezTo>
                    <a:pt x="232" y="116"/>
                    <a:pt x="213" y="106"/>
                    <a:pt x="209" y="114"/>
                  </a:cubicBezTo>
                  <a:close/>
                  <a:moveTo>
                    <a:pt x="140" y="135"/>
                  </a:moveTo>
                  <a:cubicBezTo>
                    <a:pt x="139" y="121"/>
                    <a:pt x="148" y="119"/>
                    <a:pt x="151" y="111"/>
                  </a:cubicBezTo>
                  <a:cubicBezTo>
                    <a:pt x="143" y="113"/>
                    <a:pt x="130" y="107"/>
                    <a:pt x="126" y="114"/>
                  </a:cubicBezTo>
                  <a:cubicBezTo>
                    <a:pt x="134" y="116"/>
                    <a:pt x="134" y="129"/>
                    <a:pt x="140" y="135"/>
                  </a:cubicBezTo>
                  <a:close/>
                  <a:moveTo>
                    <a:pt x="126" y="175"/>
                  </a:moveTo>
                  <a:cubicBezTo>
                    <a:pt x="136" y="172"/>
                    <a:pt x="148" y="179"/>
                    <a:pt x="151" y="175"/>
                  </a:cubicBezTo>
                  <a:cubicBezTo>
                    <a:pt x="142" y="172"/>
                    <a:pt x="144" y="157"/>
                    <a:pt x="135" y="153"/>
                  </a:cubicBezTo>
                  <a:cubicBezTo>
                    <a:pt x="136" y="165"/>
                    <a:pt x="129" y="168"/>
                    <a:pt x="126" y="175"/>
                  </a:cubicBezTo>
                  <a:close/>
                  <a:moveTo>
                    <a:pt x="169" y="191"/>
                  </a:moveTo>
                  <a:cubicBezTo>
                    <a:pt x="183" y="200"/>
                    <a:pt x="180" y="239"/>
                    <a:pt x="169" y="249"/>
                  </a:cubicBezTo>
                  <a:cubicBezTo>
                    <a:pt x="174" y="244"/>
                    <a:pt x="189" y="250"/>
                    <a:pt x="194" y="244"/>
                  </a:cubicBezTo>
                  <a:cubicBezTo>
                    <a:pt x="188" y="242"/>
                    <a:pt x="188" y="233"/>
                    <a:pt x="185" y="228"/>
                  </a:cubicBezTo>
                  <a:cubicBezTo>
                    <a:pt x="177" y="205"/>
                    <a:pt x="200" y="191"/>
                    <a:pt x="194" y="185"/>
                  </a:cubicBezTo>
                  <a:cubicBezTo>
                    <a:pt x="191" y="193"/>
                    <a:pt x="172" y="183"/>
                    <a:pt x="16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7"/>
            <p:cNvSpPr/>
            <p:nvPr/>
          </p:nvSpPr>
          <p:spPr bwMode="auto">
            <a:xfrm>
              <a:off x="2812757" y="2878802"/>
              <a:ext cx="82550" cy="90488"/>
            </a:xfrm>
            <a:custGeom>
              <a:avLst/>
              <a:gdLst>
                <a:gd name="T0" fmla="*/ 11 w 22"/>
                <a:gd name="T1" fmla="*/ 0 h 24"/>
                <a:gd name="T2" fmla="*/ 22 w 22"/>
                <a:gd name="T3" fmla="*/ 19 h 24"/>
                <a:gd name="T4" fmla="*/ 0 w 22"/>
                <a:gd name="T5" fmla="*/ 24 h 24"/>
                <a:gd name="T6" fmla="*/ 11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11" y="0"/>
                  </a:moveTo>
                  <a:cubicBezTo>
                    <a:pt x="16" y="6"/>
                    <a:pt x="16" y="16"/>
                    <a:pt x="22" y="19"/>
                  </a:cubicBezTo>
                  <a:cubicBezTo>
                    <a:pt x="17" y="23"/>
                    <a:pt x="8" y="23"/>
                    <a:pt x="0" y="24"/>
                  </a:cubicBezTo>
                  <a:cubicBezTo>
                    <a:pt x="4" y="17"/>
                    <a:pt x="10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8"/>
            <p:cNvSpPr/>
            <p:nvPr/>
          </p:nvSpPr>
          <p:spPr bwMode="auto">
            <a:xfrm>
              <a:off x="2190457" y="2889914"/>
              <a:ext cx="82550" cy="90488"/>
            </a:xfrm>
            <a:custGeom>
              <a:avLst/>
              <a:gdLst>
                <a:gd name="T0" fmla="*/ 9 w 22"/>
                <a:gd name="T1" fmla="*/ 0 h 24"/>
                <a:gd name="T2" fmla="*/ 22 w 22"/>
                <a:gd name="T3" fmla="*/ 19 h 24"/>
                <a:gd name="T4" fmla="*/ 0 w 22"/>
                <a:gd name="T5" fmla="*/ 21 h 24"/>
                <a:gd name="T6" fmla="*/ 9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9" y="0"/>
                  </a:moveTo>
                  <a:cubicBezTo>
                    <a:pt x="16" y="3"/>
                    <a:pt x="14" y="16"/>
                    <a:pt x="22" y="19"/>
                  </a:cubicBezTo>
                  <a:cubicBezTo>
                    <a:pt x="18" y="24"/>
                    <a:pt x="7" y="14"/>
                    <a:pt x="0" y="21"/>
                  </a:cubicBezTo>
                  <a:cubicBezTo>
                    <a:pt x="0" y="11"/>
                    <a:pt x="9" y="1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9"/>
            <p:cNvSpPr/>
            <p:nvPr/>
          </p:nvSpPr>
          <p:spPr bwMode="auto">
            <a:xfrm>
              <a:off x="2339682" y="2994689"/>
              <a:ext cx="93663" cy="104775"/>
            </a:xfrm>
            <a:custGeom>
              <a:avLst/>
              <a:gdLst>
                <a:gd name="T0" fmla="*/ 0 w 25"/>
                <a:gd name="T1" fmla="*/ 7 h 28"/>
                <a:gd name="T2" fmla="*/ 25 w 25"/>
                <a:gd name="T3" fmla="*/ 4 h 28"/>
                <a:gd name="T4" fmla="*/ 14 w 25"/>
                <a:gd name="T5" fmla="*/ 28 h 28"/>
                <a:gd name="T6" fmla="*/ 0 w 25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7"/>
                  </a:moveTo>
                  <a:cubicBezTo>
                    <a:pt x="4" y="0"/>
                    <a:pt x="17" y="6"/>
                    <a:pt x="25" y="4"/>
                  </a:cubicBezTo>
                  <a:cubicBezTo>
                    <a:pt x="22" y="12"/>
                    <a:pt x="13" y="14"/>
                    <a:pt x="14" y="28"/>
                  </a:cubicBezTo>
                  <a:cubicBezTo>
                    <a:pt x="8" y="22"/>
                    <a:pt x="8" y="9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0"/>
            <p:cNvSpPr/>
            <p:nvPr/>
          </p:nvSpPr>
          <p:spPr bwMode="auto">
            <a:xfrm>
              <a:off x="2339682" y="3167727"/>
              <a:ext cx="93663" cy="96838"/>
            </a:xfrm>
            <a:custGeom>
              <a:avLst/>
              <a:gdLst>
                <a:gd name="T0" fmla="*/ 9 w 25"/>
                <a:gd name="T1" fmla="*/ 0 h 26"/>
                <a:gd name="T2" fmla="*/ 25 w 25"/>
                <a:gd name="T3" fmla="*/ 22 h 26"/>
                <a:gd name="T4" fmla="*/ 0 w 25"/>
                <a:gd name="T5" fmla="*/ 22 h 26"/>
                <a:gd name="T6" fmla="*/ 9 w 25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9" y="0"/>
                  </a:moveTo>
                  <a:cubicBezTo>
                    <a:pt x="18" y="4"/>
                    <a:pt x="16" y="19"/>
                    <a:pt x="25" y="22"/>
                  </a:cubicBezTo>
                  <a:cubicBezTo>
                    <a:pt x="22" y="26"/>
                    <a:pt x="10" y="19"/>
                    <a:pt x="0" y="22"/>
                  </a:cubicBezTo>
                  <a:cubicBezTo>
                    <a:pt x="3" y="15"/>
                    <a:pt x="10" y="1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1"/>
            <p:cNvSpPr/>
            <p:nvPr/>
          </p:nvSpPr>
          <p:spPr bwMode="auto">
            <a:xfrm>
              <a:off x="2501607" y="3280439"/>
              <a:ext cx="115888" cy="250825"/>
            </a:xfrm>
            <a:custGeom>
              <a:avLst/>
              <a:gdLst>
                <a:gd name="T0" fmla="*/ 25 w 31"/>
                <a:gd name="T1" fmla="*/ 2 h 67"/>
                <a:gd name="T2" fmla="*/ 16 w 31"/>
                <a:gd name="T3" fmla="*/ 45 h 67"/>
                <a:gd name="T4" fmla="*/ 25 w 31"/>
                <a:gd name="T5" fmla="*/ 61 h 67"/>
                <a:gd name="T6" fmla="*/ 0 w 31"/>
                <a:gd name="T7" fmla="*/ 66 h 67"/>
                <a:gd name="T8" fmla="*/ 0 w 31"/>
                <a:gd name="T9" fmla="*/ 8 h 67"/>
                <a:gd name="T10" fmla="*/ 25 w 31"/>
                <a:gd name="T11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7">
                  <a:moveTo>
                    <a:pt x="25" y="2"/>
                  </a:moveTo>
                  <a:cubicBezTo>
                    <a:pt x="31" y="8"/>
                    <a:pt x="8" y="22"/>
                    <a:pt x="16" y="45"/>
                  </a:cubicBezTo>
                  <a:cubicBezTo>
                    <a:pt x="19" y="50"/>
                    <a:pt x="19" y="59"/>
                    <a:pt x="25" y="61"/>
                  </a:cubicBezTo>
                  <a:cubicBezTo>
                    <a:pt x="20" y="67"/>
                    <a:pt x="5" y="61"/>
                    <a:pt x="0" y="66"/>
                  </a:cubicBezTo>
                  <a:cubicBezTo>
                    <a:pt x="11" y="56"/>
                    <a:pt x="14" y="17"/>
                    <a:pt x="0" y="8"/>
                  </a:cubicBezTo>
                  <a:cubicBezTo>
                    <a:pt x="3" y="0"/>
                    <a:pt x="22" y="10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2"/>
            <p:cNvSpPr/>
            <p:nvPr/>
          </p:nvSpPr>
          <p:spPr bwMode="auto">
            <a:xfrm>
              <a:off x="2501607" y="2889914"/>
              <a:ext cx="101600" cy="90488"/>
            </a:xfrm>
            <a:custGeom>
              <a:avLst/>
              <a:gdLst>
                <a:gd name="T0" fmla="*/ 0 w 27"/>
                <a:gd name="T1" fmla="*/ 21 h 24"/>
                <a:gd name="T2" fmla="*/ 9 w 27"/>
                <a:gd name="T3" fmla="*/ 0 h 24"/>
                <a:gd name="T4" fmla="*/ 27 w 27"/>
                <a:gd name="T5" fmla="*/ 21 h 24"/>
                <a:gd name="T6" fmla="*/ 0 w 27"/>
                <a:gd name="T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4">
                  <a:moveTo>
                    <a:pt x="0" y="21"/>
                  </a:moveTo>
                  <a:cubicBezTo>
                    <a:pt x="2" y="13"/>
                    <a:pt x="9" y="11"/>
                    <a:pt x="9" y="0"/>
                  </a:cubicBezTo>
                  <a:cubicBezTo>
                    <a:pt x="18" y="4"/>
                    <a:pt x="18" y="18"/>
                    <a:pt x="27" y="21"/>
                  </a:cubicBezTo>
                  <a:cubicBezTo>
                    <a:pt x="25" y="24"/>
                    <a:pt x="9" y="20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3"/>
            <p:cNvSpPr/>
            <p:nvPr/>
          </p:nvSpPr>
          <p:spPr bwMode="auto">
            <a:xfrm>
              <a:off x="2650832" y="2991514"/>
              <a:ext cx="101600" cy="269875"/>
            </a:xfrm>
            <a:custGeom>
              <a:avLst/>
              <a:gdLst>
                <a:gd name="T0" fmla="*/ 27 w 27"/>
                <a:gd name="T1" fmla="*/ 2 h 72"/>
                <a:gd name="T2" fmla="*/ 27 w 27"/>
                <a:gd name="T3" fmla="*/ 66 h 72"/>
                <a:gd name="T4" fmla="*/ 3 w 27"/>
                <a:gd name="T5" fmla="*/ 71 h 72"/>
                <a:gd name="T6" fmla="*/ 0 w 27"/>
                <a:gd name="T7" fmla="*/ 8 h 72"/>
                <a:gd name="T8" fmla="*/ 27 w 27"/>
                <a:gd name="T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2">
                  <a:moveTo>
                    <a:pt x="27" y="2"/>
                  </a:moveTo>
                  <a:cubicBezTo>
                    <a:pt x="20" y="8"/>
                    <a:pt x="6" y="55"/>
                    <a:pt x="27" y="66"/>
                  </a:cubicBezTo>
                  <a:cubicBezTo>
                    <a:pt x="23" y="72"/>
                    <a:pt x="8" y="66"/>
                    <a:pt x="3" y="71"/>
                  </a:cubicBezTo>
                  <a:cubicBezTo>
                    <a:pt x="16" y="60"/>
                    <a:pt x="20" y="15"/>
                    <a:pt x="0" y="8"/>
                  </a:cubicBezTo>
                  <a:cubicBezTo>
                    <a:pt x="4" y="0"/>
                    <a:pt x="23" y="10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8456341" y="3021807"/>
            <a:ext cx="655638" cy="700088"/>
            <a:chOff x="6378575" y="3363913"/>
            <a:chExt cx="655638" cy="700088"/>
          </a:xfrm>
          <a:solidFill>
            <a:schemeClr val="bg1"/>
          </a:solidFill>
        </p:grpSpPr>
        <p:sp>
          <p:nvSpPr>
            <p:cNvPr id="115" name="Freeform 54"/>
            <p:cNvSpPr/>
            <p:nvPr/>
          </p:nvSpPr>
          <p:spPr bwMode="auto">
            <a:xfrm>
              <a:off x="6670675" y="3363913"/>
              <a:ext cx="187325" cy="382588"/>
            </a:xfrm>
            <a:custGeom>
              <a:avLst/>
              <a:gdLst>
                <a:gd name="T0" fmla="*/ 40 w 50"/>
                <a:gd name="T1" fmla="*/ 90 h 102"/>
                <a:gd name="T2" fmla="*/ 7 w 50"/>
                <a:gd name="T3" fmla="*/ 102 h 102"/>
                <a:gd name="T4" fmla="*/ 0 w 50"/>
                <a:gd name="T5" fmla="*/ 77 h 102"/>
                <a:gd name="T6" fmla="*/ 12 w 50"/>
                <a:gd name="T7" fmla="*/ 2 h 102"/>
                <a:gd name="T8" fmla="*/ 15 w 50"/>
                <a:gd name="T9" fmla="*/ 0 h 102"/>
                <a:gd name="T10" fmla="*/ 40 w 50"/>
                <a:gd name="T11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02">
                  <a:moveTo>
                    <a:pt x="40" y="90"/>
                  </a:moveTo>
                  <a:cubicBezTo>
                    <a:pt x="26" y="90"/>
                    <a:pt x="13" y="97"/>
                    <a:pt x="7" y="102"/>
                  </a:cubicBezTo>
                  <a:cubicBezTo>
                    <a:pt x="8" y="90"/>
                    <a:pt x="3" y="84"/>
                    <a:pt x="0" y="77"/>
                  </a:cubicBezTo>
                  <a:cubicBezTo>
                    <a:pt x="7" y="55"/>
                    <a:pt x="11" y="29"/>
                    <a:pt x="12" y="2"/>
                  </a:cubicBezTo>
                  <a:cubicBezTo>
                    <a:pt x="13" y="1"/>
                    <a:pt x="15" y="1"/>
                    <a:pt x="15" y="0"/>
                  </a:cubicBezTo>
                  <a:cubicBezTo>
                    <a:pt x="44" y="10"/>
                    <a:pt x="50" y="56"/>
                    <a:pt x="4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5"/>
            <p:cNvSpPr/>
            <p:nvPr/>
          </p:nvSpPr>
          <p:spPr bwMode="auto">
            <a:xfrm>
              <a:off x="6569075" y="3482976"/>
              <a:ext cx="112713" cy="142875"/>
            </a:xfrm>
            <a:custGeom>
              <a:avLst/>
              <a:gdLst>
                <a:gd name="T0" fmla="*/ 0 w 30"/>
                <a:gd name="T1" fmla="*/ 0 h 38"/>
                <a:gd name="T2" fmla="*/ 30 w 30"/>
                <a:gd name="T3" fmla="*/ 11 h 38"/>
                <a:gd name="T4" fmla="*/ 23 w 30"/>
                <a:gd name="T5" fmla="*/ 38 h 38"/>
                <a:gd name="T6" fmla="*/ 0 w 3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14" y="0"/>
                    <a:pt x="23" y="4"/>
                    <a:pt x="30" y="11"/>
                  </a:cubicBezTo>
                  <a:cubicBezTo>
                    <a:pt x="28" y="20"/>
                    <a:pt x="25" y="29"/>
                    <a:pt x="23" y="38"/>
                  </a:cubicBezTo>
                  <a:cubicBezTo>
                    <a:pt x="11" y="30"/>
                    <a:pt x="9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6"/>
            <p:cNvSpPr/>
            <p:nvPr/>
          </p:nvSpPr>
          <p:spPr bwMode="auto">
            <a:xfrm>
              <a:off x="6378575" y="3502026"/>
              <a:ext cx="311150" cy="498475"/>
            </a:xfrm>
            <a:custGeom>
              <a:avLst/>
              <a:gdLst>
                <a:gd name="T0" fmla="*/ 43 w 83"/>
                <a:gd name="T1" fmla="*/ 133 h 133"/>
                <a:gd name="T2" fmla="*/ 30 w 83"/>
                <a:gd name="T3" fmla="*/ 127 h 133"/>
                <a:gd name="T4" fmla="*/ 56 w 83"/>
                <a:gd name="T5" fmla="*/ 60 h 133"/>
                <a:gd name="T6" fmla="*/ 0 w 83"/>
                <a:gd name="T7" fmla="*/ 29 h 133"/>
                <a:gd name="T8" fmla="*/ 82 w 83"/>
                <a:gd name="T9" fmla="*/ 66 h 133"/>
                <a:gd name="T10" fmla="*/ 43 w 8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3">
                  <a:moveTo>
                    <a:pt x="43" y="133"/>
                  </a:moveTo>
                  <a:cubicBezTo>
                    <a:pt x="38" y="132"/>
                    <a:pt x="36" y="127"/>
                    <a:pt x="30" y="127"/>
                  </a:cubicBezTo>
                  <a:cubicBezTo>
                    <a:pt x="31" y="102"/>
                    <a:pt x="61" y="89"/>
                    <a:pt x="56" y="60"/>
                  </a:cubicBezTo>
                  <a:cubicBezTo>
                    <a:pt x="52" y="38"/>
                    <a:pt x="26" y="25"/>
                    <a:pt x="0" y="29"/>
                  </a:cubicBezTo>
                  <a:cubicBezTo>
                    <a:pt x="31" y="0"/>
                    <a:pt x="81" y="29"/>
                    <a:pt x="82" y="66"/>
                  </a:cubicBezTo>
                  <a:cubicBezTo>
                    <a:pt x="83" y="96"/>
                    <a:pt x="58" y="118"/>
                    <a:pt x="4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7"/>
            <p:cNvSpPr/>
            <p:nvPr/>
          </p:nvSpPr>
          <p:spPr bwMode="auto">
            <a:xfrm>
              <a:off x="6832600" y="3570288"/>
              <a:ext cx="153988" cy="134938"/>
            </a:xfrm>
            <a:custGeom>
              <a:avLst/>
              <a:gdLst>
                <a:gd name="T0" fmla="*/ 41 w 41"/>
                <a:gd name="T1" fmla="*/ 7 h 36"/>
                <a:gd name="T2" fmla="*/ 16 w 41"/>
                <a:gd name="T3" fmla="*/ 25 h 36"/>
                <a:gd name="T4" fmla="*/ 2 w 41"/>
                <a:gd name="T5" fmla="*/ 36 h 36"/>
                <a:gd name="T6" fmla="*/ 4 w 41"/>
                <a:gd name="T7" fmla="*/ 7 h 36"/>
                <a:gd name="T8" fmla="*/ 41 w 41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41" y="7"/>
                  </a:moveTo>
                  <a:cubicBezTo>
                    <a:pt x="35" y="15"/>
                    <a:pt x="24" y="18"/>
                    <a:pt x="16" y="25"/>
                  </a:cubicBezTo>
                  <a:cubicBezTo>
                    <a:pt x="12" y="28"/>
                    <a:pt x="10" y="36"/>
                    <a:pt x="2" y="36"/>
                  </a:cubicBezTo>
                  <a:cubicBezTo>
                    <a:pt x="0" y="28"/>
                    <a:pt x="7" y="19"/>
                    <a:pt x="4" y="7"/>
                  </a:cubicBezTo>
                  <a:cubicBezTo>
                    <a:pt x="13" y="0"/>
                    <a:pt x="32" y="0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8"/>
            <p:cNvSpPr/>
            <p:nvPr/>
          </p:nvSpPr>
          <p:spPr bwMode="auto">
            <a:xfrm>
              <a:off x="6538913" y="3689351"/>
              <a:ext cx="495300" cy="374650"/>
            </a:xfrm>
            <a:custGeom>
              <a:avLst/>
              <a:gdLst>
                <a:gd name="T0" fmla="*/ 116 w 132"/>
                <a:gd name="T1" fmla="*/ 69 h 100"/>
                <a:gd name="T2" fmla="*/ 70 w 132"/>
                <a:gd name="T3" fmla="*/ 36 h 100"/>
                <a:gd name="T4" fmla="*/ 0 w 132"/>
                <a:gd name="T5" fmla="*/ 92 h 100"/>
                <a:gd name="T6" fmla="*/ 13 w 132"/>
                <a:gd name="T7" fmla="*/ 78 h 100"/>
                <a:gd name="T8" fmla="*/ 32 w 132"/>
                <a:gd name="T9" fmla="*/ 53 h 100"/>
                <a:gd name="T10" fmla="*/ 52 w 132"/>
                <a:gd name="T11" fmla="*/ 13 h 100"/>
                <a:gd name="T12" fmla="*/ 126 w 132"/>
                <a:gd name="T13" fmla="*/ 36 h 100"/>
                <a:gd name="T14" fmla="*/ 116 w 132"/>
                <a:gd name="T15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00">
                  <a:moveTo>
                    <a:pt x="116" y="69"/>
                  </a:moveTo>
                  <a:cubicBezTo>
                    <a:pt x="124" y="43"/>
                    <a:pt x="92" y="21"/>
                    <a:pt x="70" y="36"/>
                  </a:cubicBezTo>
                  <a:cubicBezTo>
                    <a:pt x="51" y="49"/>
                    <a:pt x="41" y="100"/>
                    <a:pt x="0" y="92"/>
                  </a:cubicBezTo>
                  <a:cubicBezTo>
                    <a:pt x="1" y="83"/>
                    <a:pt x="8" y="83"/>
                    <a:pt x="13" y="78"/>
                  </a:cubicBezTo>
                  <a:cubicBezTo>
                    <a:pt x="18" y="73"/>
                    <a:pt x="27" y="61"/>
                    <a:pt x="32" y="53"/>
                  </a:cubicBezTo>
                  <a:cubicBezTo>
                    <a:pt x="39" y="38"/>
                    <a:pt x="40" y="19"/>
                    <a:pt x="52" y="13"/>
                  </a:cubicBezTo>
                  <a:cubicBezTo>
                    <a:pt x="78" y="0"/>
                    <a:pt x="116" y="13"/>
                    <a:pt x="126" y="36"/>
                  </a:cubicBezTo>
                  <a:cubicBezTo>
                    <a:pt x="129" y="43"/>
                    <a:pt x="132" y="64"/>
                    <a:pt x="11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9"/>
            <p:cNvSpPr/>
            <p:nvPr/>
          </p:nvSpPr>
          <p:spPr bwMode="auto">
            <a:xfrm>
              <a:off x="6480175" y="3989388"/>
              <a:ext cx="52388" cy="55563"/>
            </a:xfrm>
            <a:custGeom>
              <a:avLst/>
              <a:gdLst>
                <a:gd name="T0" fmla="*/ 13 w 14"/>
                <a:gd name="T1" fmla="*/ 12 h 15"/>
                <a:gd name="T2" fmla="*/ 0 w 14"/>
                <a:gd name="T3" fmla="*/ 3 h 15"/>
                <a:gd name="T4" fmla="*/ 13 w 14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3" y="12"/>
                  </a:moveTo>
                  <a:cubicBezTo>
                    <a:pt x="7" y="15"/>
                    <a:pt x="1" y="10"/>
                    <a:pt x="0" y="3"/>
                  </a:cubicBezTo>
                  <a:cubicBezTo>
                    <a:pt x="7" y="0"/>
                    <a:pt x="14" y="5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51485" y="1903730"/>
            <a:ext cx="5645150" cy="16306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l"/>
            <a:r>
              <a:rPr lang="en-US" altLang="zh-CN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PART.04</a:t>
            </a:r>
            <a:endParaRPr lang="en-US" altLang="zh-CN" sz="24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  <a:p>
            <a:pPr algn="l"/>
            <a:r>
              <a:rPr lang="en-US" altLang="zh-CN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               </a:t>
            </a:r>
            <a:r>
              <a:rPr lang="en-US" altLang="zh-CN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  </a:t>
            </a:r>
            <a:r>
              <a:rPr lang="en-US" altLang="zh-CN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政府信息公开</a:t>
            </a:r>
            <a:endParaRPr lang="en-US" altLang="zh-CN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  <a:p>
            <a:pPr algn="l"/>
            <a:r>
              <a:rPr lang="en-US" altLang="zh-CN" sz="3200" dirty="0" smtClean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     行政复议、行政诉讼情况</a:t>
            </a:r>
            <a:endParaRPr lang="en-US" altLang="zh-CN" sz="3200" b="1" dirty="0" smtClean="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文本框 79"/>
          <p:cNvSpPr txBox="1"/>
          <p:nvPr/>
        </p:nvSpPr>
        <p:spPr>
          <a:xfrm>
            <a:off x="-73025" y="383540"/>
            <a:ext cx="2291715" cy="3200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900" dirty="0" smtClean="0">
                <a:solidFill>
                  <a:schemeClr val="bg1"/>
                </a:solidFill>
              </a:rPr>
              <a:t>四、政府信息公开行政复议、行政诉讼情况</a:t>
            </a:r>
            <a:endParaRPr lang="zh-CN" altLang="en-US" sz="900" dirty="0" smtClean="0">
              <a:solidFill>
                <a:schemeClr val="bg1"/>
              </a:solidFill>
            </a:endParaRPr>
          </a:p>
        </p:txBody>
      </p:sp>
      <p:sp>
        <p:nvSpPr>
          <p:cNvPr id="219" name="Freeform 60"/>
          <p:cNvSpPr/>
          <p:nvPr/>
        </p:nvSpPr>
        <p:spPr bwMode="auto">
          <a:xfrm>
            <a:off x="1007063" y="2114093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圆角矩形 220"/>
          <p:cNvSpPr/>
          <p:nvPr/>
        </p:nvSpPr>
        <p:spPr>
          <a:xfrm>
            <a:off x="1712595" y="2193290"/>
            <a:ext cx="3994150" cy="43688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政府信息公开行政复议、行政诉讼情况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22" name="等腰三角形 221"/>
          <p:cNvSpPr/>
          <p:nvPr/>
        </p:nvSpPr>
        <p:spPr>
          <a:xfrm rot="16200000">
            <a:off x="1600123" y="2336477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1740" y="1992630"/>
            <a:ext cx="5610225" cy="11906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8869363" y="4670425"/>
            <a:ext cx="709613" cy="501650"/>
          </a:xfrm>
          <a:custGeom>
            <a:avLst/>
            <a:gdLst>
              <a:gd name="T0" fmla="*/ 94 w 298"/>
              <a:gd name="T1" fmla="*/ 211 h 211"/>
              <a:gd name="T2" fmla="*/ 128 w 298"/>
              <a:gd name="T3" fmla="*/ 211 h 211"/>
              <a:gd name="T4" fmla="*/ 204 w 298"/>
              <a:gd name="T5" fmla="*/ 211 h 211"/>
              <a:gd name="T6" fmla="*/ 298 w 298"/>
              <a:gd name="T7" fmla="*/ 124 h 211"/>
              <a:gd name="T8" fmla="*/ 298 w 298"/>
              <a:gd name="T9" fmla="*/ 117 h 211"/>
              <a:gd name="T10" fmla="*/ 298 w 298"/>
              <a:gd name="T11" fmla="*/ 86 h 211"/>
              <a:gd name="T12" fmla="*/ 298 w 298"/>
              <a:gd name="T13" fmla="*/ 0 h 211"/>
              <a:gd name="T14" fmla="*/ 204 w 298"/>
              <a:gd name="T15" fmla="*/ 0 h 211"/>
              <a:gd name="T16" fmla="*/ 170 w 298"/>
              <a:gd name="T17" fmla="*/ 0 h 211"/>
              <a:gd name="T18" fmla="*/ 94 w 298"/>
              <a:gd name="T19" fmla="*/ 0 h 211"/>
              <a:gd name="T20" fmla="*/ 0 w 298"/>
              <a:gd name="T21" fmla="*/ 86 h 211"/>
              <a:gd name="T22" fmla="*/ 0 w 298"/>
              <a:gd name="T23" fmla="*/ 93 h 211"/>
              <a:gd name="T24" fmla="*/ 0 w 298"/>
              <a:gd name="T25" fmla="*/ 124 h 211"/>
              <a:gd name="T26" fmla="*/ 0 w 298"/>
              <a:gd name="T27" fmla="*/ 211 h 211"/>
              <a:gd name="T28" fmla="*/ 94 w 298"/>
              <a:gd name="T29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8" h="211">
                <a:moveTo>
                  <a:pt x="94" y="211"/>
                </a:moveTo>
                <a:cubicBezTo>
                  <a:pt x="128" y="211"/>
                  <a:pt x="128" y="211"/>
                  <a:pt x="128" y="211"/>
                </a:cubicBezTo>
                <a:cubicBezTo>
                  <a:pt x="204" y="211"/>
                  <a:pt x="204" y="211"/>
                  <a:pt x="204" y="211"/>
                </a:cubicBezTo>
                <a:cubicBezTo>
                  <a:pt x="256" y="211"/>
                  <a:pt x="298" y="172"/>
                  <a:pt x="298" y="124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86"/>
                  <a:pt x="298" y="86"/>
                  <a:pt x="298" y="86"/>
                </a:cubicBezTo>
                <a:cubicBezTo>
                  <a:pt x="298" y="0"/>
                  <a:pt x="298" y="0"/>
                  <a:pt x="29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42" y="0"/>
                  <a:pt x="0" y="39"/>
                  <a:pt x="0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1"/>
                  <a:pt x="0" y="211"/>
                  <a:pt x="0" y="211"/>
                </a:cubicBezTo>
                <a:lnTo>
                  <a:pt x="94" y="211"/>
                </a:ln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7869238" y="5129213"/>
            <a:ext cx="808038" cy="590550"/>
          </a:xfrm>
          <a:custGeom>
            <a:avLst/>
            <a:gdLst>
              <a:gd name="T0" fmla="*/ 108 w 339"/>
              <a:gd name="T1" fmla="*/ 0 h 248"/>
              <a:gd name="T2" fmla="*/ 146 w 339"/>
              <a:gd name="T3" fmla="*/ 0 h 248"/>
              <a:gd name="T4" fmla="*/ 232 w 339"/>
              <a:gd name="T5" fmla="*/ 0 h 248"/>
              <a:gd name="T6" fmla="*/ 339 w 339"/>
              <a:gd name="T7" fmla="*/ 101 h 248"/>
              <a:gd name="T8" fmla="*/ 339 w 339"/>
              <a:gd name="T9" fmla="*/ 110 h 248"/>
              <a:gd name="T10" fmla="*/ 339 w 339"/>
              <a:gd name="T11" fmla="*/ 146 h 248"/>
              <a:gd name="T12" fmla="*/ 339 w 339"/>
              <a:gd name="T13" fmla="*/ 248 h 248"/>
              <a:gd name="T14" fmla="*/ 232 w 339"/>
              <a:gd name="T15" fmla="*/ 248 h 248"/>
              <a:gd name="T16" fmla="*/ 193 w 339"/>
              <a:gd name="T17" fmla="*/ 248 h 248"/>
              <a:gd name="T18" fmla="*/ 108 w 339"/>
              <a:gd name="T19" fmla="*/ 248 h 248"/>
              <a:gd name="T20" fmla="*/ 0 w 339"/>
              <a:gd name="T21" fmla="*/ 146 h 248"/>
              <a:gd name="T22" fmla="*/ 0 w 339"/>
              <a:gd name="T23" fmla="*/ 138 h 248"/>
              <a:gd name="T24" fmla="*/ 0 w 339"/>
              <a:gd name="T25" fmla="*/ 101 h 248"/>
              <a:gd name="T26" fmla="*/ 0 w 339"/>
              <a:gd name="T27" fmla="*/ 0 h 248"/>
              <a:gd name="T28" fmla="*/ 108 w 339"/>
              <a:gd name="T2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9" h="248">
                <a:moveTo>
                  <a:pt x="10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91" y="0"/>
                  <a:pt x="339" y="45"/>
                  <a:pt x="339" y="101"/>
                </a:cubicBezTo>
                <a:cubicBezTo>
                  <a:pt x="339" y="110"/>
                  <a:pt x="339" y="110"/>
                  <a:pt x="339" y="110"/>
                </a:cubicBezTo>
                <a:cubicBezTo>
                  <a:pt x="339" y="146"/>
                  <a:pt x="339" y="146"/>
                  <a:pt x="339" y="146"/>
                </a:cubicBezTo>
                <a:cubicBezTo>
                  <a:pt x="339" y="248"/>
                  <a:pt x="339" y="248"/>
                  <a:pt x="339" y="248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193" y="248"/>
                  <a:pt x="193" y="248"/>
                  <a:pt x="193" y="248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49" y="248"/>
                  <a:pt x="0" y="202"/>
                  <a:pt x="0" y="14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0"/>
                  <a:pt x="0" y="0"/>
                  <a:pt x="0" y="0"/>
                </a:cubicBezTo>
                <a:lnTo>
                  <a:pt x="108" y="0"/>
                </a:ln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6200775" y="1924050"/>
            <a:ext cx="2516188" cy="1355725"/>
          </a:xfrm>
          <a:custGeom>
            <a:avLst/>
            <a:gdLst>
              <a:gd name="T0" fmla="*/ 292 w 1057"/>
              <a:gd name="T1" fmla="*/ 498 h 569"/>
              <a:gd name="T2" fmla="*/ 0 w 1057"/>
              <a:gd name="T3" fmla="*/ 283 h 569"/>
              <a:gd name="T4" fmla="*/ 293 w 1057"/>
              <a:gd name="T5" fmla="*/ 70 h 569"/>
              <a:gd name="T6" fmla="*/ 528 w 1057"/>
              <a:gd name="T7" fmla="*/ 0 h 569"/>
              <a:gd name="T8" fmla="*/ 765 w 1057"/>
              <a:gd name="T9" fmla="*/ 71 h 569"/>
              <a:gd name="T10" fmla="*/ 1057 w 1057"/>
              <a:gd name="T11" fmla="*/ 286 h 569"/>
              <a:gd name="T12" fmla="*/ 763 w 1057"/>
              <a:gd name="T13" fmla="*/ 499 h 569"/>
              <a:gd name="T14" fmla="*/ 528 w 1057"/>
              <a:gd name="T15" fmla="*/ 569 h 569"/>
              <a:gd name="T16" fmla="*/ 528 w 1057"/>
              <a:gd name="T17" fmla="*/ 569 h 569"/>
              <a:gd name="T18" fmla="*/ 292 w 1057"/>
              <a:gd name="T19" fmla="*/ 498 h 569"/>
              <a:gd name="T20" fmla="*/ 762 w 1057"/>
              <a:gd name="T21" fmla="*/ 74 h 569"/>
              <a:gd name="T22" fmla="*/ 528 w 1057"/>
              <a:gd name="T23" fmla="*/ 3 h 569"/>
              <a:gd name="T24" fmla="*/ 296 w 1057"/>
              <a:gd name="T25" fmla="*/ 73 h 569"/>
              <a:gd name="T26" fmla="*/ 6 w 1057"/>
              <a:gd name="T27" fmla="*/ 283 h 569"/>
              <a:gd name="T28" fmla="*/ 295 w 1057"/>
              <a:gd name="T29" fmla="*/ 495 h 569"/>
              <a:gd name="T30" fmla="*/ 528 w 1057"/>
              <a:gd name="T31" fmla="*/ 566 h 569"/>
              <a:gd name="T32" fmla="*/ 528 w 1057"/>
              <a:gd name="T33" fmla="*/ 566 h 569"/>
              <a:gd name="T34" fmla="*/ 760 w 1057"/>
              <a:gd name="T35" fmla="*/ 496 h 569"/>
              <a:gd name="T36" fmla="*/ 1050 w 1057"/>
              <a:gd name="T37" fmla="*/ 286 h 569"/>
              <a:gd name="T38" fmla="*/ 762 w 1057"/>
              <a:gd name="T39" fmla="*/ 7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69">
                <a:moveTo>
                  <a:pt x="292" y="498"/>
                </a:moveTo>
                <a:cubicBezTo>
                  <a:pt x="0" y="283"/>
                  <a:pt x="0" y="283"/>
                  <a:pt x="0" y="283"/>
                </a:cubicBezTo>
                <a:cubicBezTo>
                  <a:pt x="293" y="70"/>
                  <a:pt x="293" y="70"/>
                  <a:pt x="293" y="70"/>
                </a:cubicBezTo>
                <a:cubicBezTo>
                  <a:pt x="356" y="25"/>
                  <a:pt x="439" y="0"/>
                  <a:pt x="528" y="0"/>
                </a:cubicBezTo>
                <a:cubicBezTo>
                  <a:pt x="618" y="0"/>
                  <a:pt x="702" y="25"/>
                  <a:pt x="765" y="71"/>
                </a:cubicBezTo>
                <a:cubicBezTo>
                  <a:pt x="1057" y="286"/>
                  <a:pt x="1057" y="286"/>
                  <a:pt x="1057" y="286"/>
                </a:cubicBezTo>
                <a:cubicBezTo>
                  <a:pt x="763" y="499"/>
                  <a:pt x="763" y="499"/>
                  <a:pt x="763" y="499"/>
                </a:cubicBezTo>
                <a:cubicBezTo>
                  <a:pt x="701" y="544"/>
                  <a:pt x="617" y="569"/>
                  <a:pt x="528" y="569"/>
                </a:cubicBezTo>
                <a:cubicBezTo>
                  <a:pt x="528" y="569"/>
                  <a:pt x="528" y="569"/>
                  <a:pt x="528" y="569"/>
                </a:cubicBezTo>
                <a:cubicBezTo>
                  <a:pt x="438" y="569"/>
                  <a:pt x="355" y="544"/>
                  <a:pt x="292" y="498"/>
                </a:cubicBezTo>
                <a:close/>
                <a:moveTo>
                  <a:pt x="762" y="74"/>
                </a:moveTo>
                <a:cubicBezTo>
                  <a:pt x="700" y="28"/>
                  <a:pt x="617" y="3"/>
                  <a:pt x="528" y="3"/>
                </a:cubicBezTo>
                <a:cubicBezTo>
                  <a:pt x="441" y="3"/>
                  <a:pt x="358" y="28"/>
                  <a:pt x="296" y="73"/>
                </a:cubicBezTo>
                <a:cubicBezTo>
                  <a:pt x="6" y="283"/>
                  <a:pt x="6" y="283"/>
                  <a:pt x="6" y="283"/>
                </a:cubicBezTo>
                <a:cubicBezTo>
                  <a:pt x="295" y="495"/>
                  <a:pt x="295" y="495"/>
                  <a:pt x="295" y="495"/>
                </a:cubicBezTo>
                <a:cubicBezTo>
                  <a:pt x="357" y="541"/>
                  <a:pt x="440" y="566"/>
                  <a:pt x="528" y="566"/>
                </a:cubicBezTo>
                <a:cubicBezTo>
                  <a:pt x="528" y="566"/>
                  <a:pt x="528" y="566"/>
                  <a:pt x="528" y="566"/>
                </a:cubicBezTo>
                <a:cubicBezTo>
                  <a:pt x="616" y="566"/>
                  <a:pt x="698" y="541"/>
                  <a:pt x="760" y="496"/>
                </a:cubicBezTo>
                <a:cubicBezTo>
                  <a:pt x="1050" y="286"/>
                  <a:pt x="1050" y="286"/>
                  <a:pt x="1050" y="286"/>
                </a:cubicBezTo>
                <a:lnTo>
                  <a:pt x="762" y="74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6383338" y="1917700"/>
            <a:ext cx="2333625" cy="1371600"/>
          </a:xfrm>
          <a:custGeom>
            <a:avLst/>
            <a:gdLst>
              <a:gd name="T0" fmla="*/ 270 w 980"/>
              <a:gd name="T1" fmla="*/ 504 h 576"/>
              <a:gd name="T2" fmla="*/ 0 w 980"/>
              <a:gd name="T3" fmla="*/ 288 h 576"/>
              <a:gd name="T4" fmla="*/ 271 w 980"/>
              <a:gd name="T5" fmla="*/ 72 h 576"/>
              <a:gd name="T6" fmla="*/ 490 w 980"/>
              <a:gd name="T7" fmla="*/ 0 h 576"/>
              <a:gd name="T8" fmla="*/ 709 w 980"/>
              <a:gd name="T9" fmla="*/ 73 h 576"/>
              <a:gd name="T10" fmla="*/ 980 w 980"/>
              <a:gd name="T11" fmla="*/ 289 h 576"/>
              <a:gd name="T12" fmla="*/ 708 w 980"/>
              <a:gd name="T13" fmla="*/ 504 h 576"/>
              <a:gd name="T14" fmla="*/ 490 w 980"/>
              <a:gd name="T15" fmla="*/ 576 h 576"/>
              <a:gd name="T16" fmla="*/ 490 w 980"/>
              <a:gd name="T17" fmla="*/ 576 h 576"/>
              <a:gd name="T18" fmla="*/ 270 w 980"/>
              <a:gd name="T19" fmla="*/ 504 h 576"/>
              <a:gd name="T20" fmla="*/ 701 w 980"/>
              <a:gd name="T21" fmla="*/ 79 h 576"/>
              <a:gd name="T22" fmla="*/ 490 w 980"/>
              <a:gd name="T23" fmla="*/ 10 h 576"/>
              <a:gd name="T24" fmla="*/ 280 w 980"/>
              <a:gd name="T25" fmla="*/ 79 h 576"/>
              <a:gd name="T26" fmla="*/ 17 w 980"/>
              <a:gd name="T27" fmla="*/ 288 h 576"/>
              <a:gd name="T28" fmla="*/ 279 w 980"/>
              <a:gd name="T29" fmla="*/ 497 h 576"/>
              <a:gd name="T30" fmla="*/ 490 w 980"/>
              <a:gd name="T31" fmla="*/ 567 h 576"/>
              <a:gd name="T32" fmla="*/ 490 w 980"/>
              <a:gd name="T33" fmla="*/ 567 h 576"/>
              <a:gd name="T34" fmla="*/ 699 w 980"/>
              <a:gd name="T35" fmla="*/ 497 h 576"/>
              <a:gd name="T36" fmla="*/ 962 w 980"/>
              <a:gd name="T37" fmla="*/ 289 h 576"/>
              <a:gd name="T38" fmla="*/ 701 w 980"/>
              <a:gd name="T39" fmla="*/ 7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270" y="504"/>
                </a:moveTo>
                <a:cubicBezTo>
                  <a:pt x="0" y="288"/>
                  <a:pt x="0" y="288"/>
                  <a:pt x="0" y="288"/>
                </a:cubicBezTo>
                <a:cubicBezTo>
                  <a:pt x="271" y="72"/>
                  <a:pt x="271" y="72"/>
                  <a:pt x="271" y="72"/>
                </a:cubicBezTo>
                <a:cubicBezTo>
                  <a:pt x="330" y="26"/>
                  <a:pt x="407" y="1"/>
                  <a:pt x="490" y="0"/>
                </a:cubicBezTo>
                <a:cubicBezTo>
                  <a:pt x="573" y="0"/>
                  <a:pt x="651" y="26"/>
                  <a:pt x="709" y="73"/>
                </a:cubicBezTo>
                <a:cubicBezTo>
                  <a:pt x="980" y="289"/>
                  <a:pt x="980" y="289"/>
                  <a:pt x="980" y="289"/>
                </a:cubicBezTo>
                <a:cubicBezTo>
                  <a:pt x="708" y="504"/>
                  <a:pt x="708" y="504"/>
                  <a:pt x="708" y="504"/>
                </a:cubicBezTo>
                <a:cubicBezTo>
                  <a:pt x="650" y="551"/>
                  <a:pt x="572" y="576"/>
                  <a:pt x="490" y="576"/>
                </a:cubicBezTo>
                <a:cubicBezTo>
                  <a:pt x="490" y="576"/>
                  <a:pt x="490" y="576"/>
                  <a:pt x="490" y="576"/>
                </a:cubicBezTo>
                <a:cubicBezTo>
                  <a:pt x="406" y="576"/>
                  <a:pt x="328" y="551"/>
                  <a:pt x="270" y="504"/>
                </a:cubicBezTo>
                <a:close/>
                <a:moveTo>
                  <a:pt x="701" y="79"/>
                </a:moveTo>
                <a:cubicBezTo>
                  <a:pt x="645" y="35"/>
                  <a:pt x="570" y="10"/>
                  <a:pt x="490" y="10"/>
                </a:cubicBezTo>
                <a:cubicBezTo>
                  <a:pt x="410" y="10"/>
                  <a:pt x="336" y="35"/>
                  <a:pt x="280" y="79"/>
                </a:cubicBezTo>
                <a:cubicBezTo>
                  <a:pt x="17" y="288"/>
                  <a:pt x="17" y="288"/>
                  <a:pt x="17" y="288"/>
                </a:cubicBezTo>
                <a:cubicBezTo>
                  <a:pt x="279" y="497"/>
                  <a:pt x="279" y="497"/>
                  <a:pt x="279" y="497"/>
                </a:cubicBezTo>
                <a:cubicBezTo>
                  <a:pt x="335" y="542"/>
                  <a:pt x="409" y="567"/>
                  <a:pt x="490" y="567"/>
                </a:cubicBezTo>
                <a:cubicBezTo>
                  <a:pt x="490" y="567"/>
                  <a:pt x="490" y="567"/>
                  <a:pt x="490" y="567"/>
                </a:cubicBezTo>
                <a:cubicBezTo>
                  <a:pt x="569" y="566"/>
                  <a:pt x="643" y="542"/>
                  <a:pt x="699" y="497"/>
                </a:cubicBezTo>
                <a:cubicBezTo>
                  <a:pt x="962" y="289"/>
                  <a:pt x="962" y="289"/>
                  <a:pt x="962" y="289"/>
                </a:cubicBezTo>
                <a:lnTo>
                  <a:pt x="701" y="79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545263" y="1909763"/>
            <a:ext cx="2171700" cy="1385888"/>
          </a:xfrm>
          <a:custGeom>
            <a:avLst/>
            <a:gdLst>
              <a:gd name="T0" fmla="*/ 251 w 912"/>
              <a:gd name="T1" fmla="*/ 509 h 582"/>
              <a:gd name="T2" fmla="*/ 0 w 912"/>
              <a:gd name="T3" fmla="*/ 290 h 582"/>
              <a:gd name="T4" fmla="*/ 253 w 912"/>
              <a:gd name="T5" fmla="*/ 73 h 582"/>
              <a:gd name="T6" fmla="*/ 456 w 912"/>
              <a:gd name="T7" fmla="*/ 0 h 582"/>
              <a:gd name="T8" fmla="*/ 661 w 912"/>
              <a:gd name="T9" fmla="*/ 73 h 582"/>
              <a:gd name="T10" fmla="*/ 912 w 912"/>
              <a:gd name="T11" fmla="*/ 292 h 582"/>
              <a:gd name="T12" fmla="*/ 659 w 912"/>
              <a:gd name="T13" fmla="*/ 509 h 582"/>
              <a:gd name="T14" fmla="*/ 456 w 912"/>
              <a:gd name="T15" fmla="*/ 582 h 582"/>
              <a:gd name="T16" fmla="*/ 456 w 912"/>
              <a:gd name="T17" fmla="*/ 582 h 582"/>
              <a:gd name="T18" fmla="*/ 251 w 912"/>
              <a:gd name="T19" fmla="*/ 509 h 582"/>
              <a:gd name="T20" fmla="*/ 647 w 912"/>
              <a:gd name="T21" fmla="*/ 84 h 582"/>
              <a:gd name="T22" fmla="*/ 456 w 912"/>
              <a:gd name="T23" fmla="*/ 16 h 582"/>
              <a:gd name="T24" fmla="*/ 266 w 912"/>
              <a:gd name="T25" fmla="*/ 84 h 582"/>
              <a:gd name="T26" fmla="*/ 26 w 912"/>
              <a:gd name="T27" fmla="*/ 291 h 582"/>
              <a:gd name="T28" fmla="*/ 264 w 912"/>
              <a:gd name="T29" fmla="*/ 498 h 582"/>
              <a:gd name="T30" fmla="*/ 456 w 912"/>
              <a:gd name="T31" fmla="*/ 566 h 582"/>
              <a:gd name="T32" fmla="*/ 456 w 912"/>
              <a:gd name="T33" fmla="*/ 566 h 582"/>
              <a:gd name="T34" fmla="*/ 646 w 912"/>
              <a:gd name="T35" fmla="*/ 498 h 582"/>
              <a:gd name="T36" fmla="*/ 885 w 912"/>
              <a:gd name="T37" fmla="*/ 292 h 582"/>
              <a:gd name="T38" fmla="*/ 647 w 912"/>
              <a:gd name="T39" fmla="*/ 84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2">
                <a:moveTo>
                  <a:pt x="251" y="509"/>
                </a:moveTo>
                <a:cubicBezTo>
                  <a:pt x="0" y="290"/>
                  <a:pt x="0" y="290"/>
                  <a:pt x="0" y="290"/>
                </a:cubicBezTo>
                <a:cubicBezTo>
                  <a:pt x="253" y="73"/>
                  <a:pt x="253" y="73"/>
                  <a:pt x="253" y="73"/>
                </a:cubicBezTo>
                <a:cubicBezTo>
                  <a:pt x="307" y="26"/>
                  <a:pt x="379" y="0"/>
                  <a:pt x="456" y="0"/>
                </a:cubicBezTo>
                <a:cubicBezTo>
                  <a:pt x="534" y="0"/>
                  <a:pt x="606" y="26"/>
                  <a:pt x="661" y="73"/>
                </a:cubicBezTo>
                <a:cubicBezTo>
                  <a:pt x="912" y="292"/>
                  <a:pt x="912" y="292"/>
                  <a:pt x="912" y="292"/>
                </a:cubicBezTo>
                <a:cubicBezTo>
                  <a:pt x="659" y="509"/>
                  <a:pt x="659" y="509"/>
                  <a:pt x="659" y="509"/>
                </a:cubicBezTo>
                <a:cubicBezTo>
                  <a:pt x="605" y="556"/>
                  <a:pt x="533" y="582"/>
                  <a:pt x="456" y="582"/>
                </a:cubicBezTo>
                <a:cubicBezTo>
                  <a:pt x="456" y="582"/>
                  <a:pt x="456" y="582"/>
                  <a:pt x="456" y="582"/>
                </a:cubicBezTo>
                <a:cubicBezTo>
                  <a:pt x="378" y="582"/>
                  <a:pt x="306" y="556"/>
                  <a:pt x="251" y="509"/>
                </a:cubicBezTo>
                <a:close/>
                <a:moveTo>
                  <a:pt x="647" y="84"/>
                </a:moveTo>
                <a:cubicBezTo>
                  <a:pt x="597" y="40"/>
                  <a:pt x="529" y="16"/>
                  <a:pt x="456" y="16"/>
                </a:cubicBezTo>
                <a:cubicBezTo>
                  <a:pt x="384" y="16"/>
                  <a:pt x="316" y="40"/>
                  <a:pt x="266" y="84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4" y="498"/>
                  <a:pt x="264" y="498"/>
                  <a:pt x="264" y="498"/>
                </a:cubicBezTo>
                <a:cubicBezTo>
                  <a:pt x="315" y="542"/>
                  <a:pt x="383" y="566"/>
                  <a:pt x="456" y="566"/>
                </a:cubicBezTo>
                <a:cubicBezTo>
                  <a:pt x="456" y="566"/>
                  <a:pt x="456" y="566"/>
                  <a:pt x="456" y="566"/>
                </a:cubicBezTo>
                <a:cubicBezTo>
                  <a:pt x="528" y="566"/>
                  <a:pt x="595" y="542"/>
                  <a:pt x="646" y="498"/>
                </a:cubicBezTo>
                <a:cubicBezTo>
                  <a:pt x="885" y="292"/>
                  <a:pt x="885" y="292"/>
                  <a:pt x="885" y="292"/>
                </a:cubicBezTo>
                <a:lnTo>
                  <a:pt x="647" y="84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6700838" y="1903413"/>
            <a:ext cx="2016125" cy="1400175"/>
          </a:xfrm>
          <a:custGeom>
            <a:avLst/>
            <a:gdLst>
              <a:gd name="T0" fmla="*/ 233 w 847"/>
              <a:gd name="T1" fmla="*/ 514 h 588"/>
              <a:gd name="T2" fmla="*/ 0 w 847"/>
              <a:gd name="T3" fmla="*/ 293 h 588"/>
              <a:gd name="T4" fmla="*/ 235 w 847"/>
              <a:gd name="T5" fmla="*/ 73 h 588"/>
              <a:gd name="T6" fmla="*/ 424 w 847"/>
              <a:gd name="T7" fmla="*/ 0 h 588"/>
              <a:gd name="T8" fmla="*/ 614 w 847"/>
              <a:gd name="T9" fmla="*/ 74 h 588"/>
              <a:gd name="T10" fmla="*/ 847 w 847"/>
              <a:gd name="T11" fmla="*/ 295 h 588"/>
              <a:gd name="T12" fmla="*/ 612 w 847"/>
              <a:gd name="T13" fmla="*/ 515 h 588"/>
              <a:gd name="T14" fmla="*/ 423 w 847"/>
              <a:gd name="T15" fmla="*/ 588 h 588"/>
              <a:gd name="T16" fmla="*/ 423 w 847"/>
              <a:gd name="T17" fmla="*/ 588 h 588"/>
              <a:gd name="T18" fmla="*/ 233 w 847"/>
              <a:gd name="T19" fmla="*/ 514 h 588"/>
              <a:gd name="T20" fmla="*/ 597 w 847"/>
              <a:gd name="T21" fmla="*/ 90 h 588"/>
              <a:gd name="T22" fmla="*/ 424 w 847"/>
              <a:gd name="T23" fmla="*/ 22 h 588"/>
              <a:gd name="T24" fmla="*/ 251 w 847"/>
              <a:gd name="T25" fmla="*/ 89 h 588"/>
              <a:gd name="T26" fmla="*/ 34 w 847"/>
              <a:gd name="T27" fmla="*/ 294 h 588"/>
              <a:gd name="T28" fmla="*/ 250 w 847"/>
              <a:gd name="T29" fmla="*/ 498 h 588"/>
              <a:gd name="T30" fmla="*/ 423 w 847"/>
              <a:gd name="T31" fmla="*/ 566 h 588"/>
              <a:gd name="T32" fmla="*/ 423 w 847"/>
              <a:gd name="T33" fmla="*/ 566 h 588"/>
              <a:gd name="T34" fmla="*/ 596 w 847"/>
              <a:gd name="T35" fmla="*/ 499 h 588"/>
              <a:gd name="T36" fmla="*/ 813 w 847"/>
              <a:gd name="T37" fmla="*/ 295 h 588"/>
              <a:gd name="T38" fmla="*/ 597 w 847"/>
              <a:gd name="T39" fmla="*/ 9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7" h="588">
                <a:moveTo>
                  <a:pt x="233" y="514"/>
                </a:moveTo>
                <a:cubicBezTo>
                  <a:pt x="0" y="293"/>
                  <a:pt x="0" y="293"/>
                  <a:pt x="0" y="293"/>
                </a:cubicBezTo>
                <a:cubicBezTo>
                  <a:pt x="235" y="73"/>
                  <a:pt x="235" y="73"/>
                  <a:pt x="235" y="73"/>
                </a:cubicBezTo>
                <a:cubicBezTo>
                  <a:pt x="285" y="26"/>
                  <a:pt x="352" y="0"/>
                  <a:pt x="424" y="0"/>
                </a:cubicBezTo>
                <a:cubicBezTo>
                  <a:pt x="496" y="0"/>
                  <a:pt x="563" y="26"/>
                  <a:pt x="614" y="74"/>
                </a:cubicBezTo>
                <a:cubicBezTo>
                  <a:pt x="847" y="295"/>
                  <a:pt x="847" y="295"/>
                  <a:pt x="847" y="295"/>
                </a:cubicBezTo>
                <a:cubicBezTo>
                  <a:pt x="612" y="515"/>
                  <a:pt x="612" y="515"/>
                  <a:pt x="612" y="515"/>
                </a:cubicBezTo>
                <a:cubicBezTo>
                  <a:pt x="562" y="562"/>
                  <a:pt x="495" y="588"/>
                  <a:pt x="423" y="588"/>
                </a:cubicBezTo>
                <a:cubicBezTo>
                  <a:pt x="423" y="588"/>
                  <a:pt x="423" y="588"/>
                  <a:pt x="423" y="588"/>
                </a:cubicBezTo>
                <a:cubicBezTo>
                  <a:pt x="351" y="588"/>
                  <a:pt x="284" y="562"/>
                  <a:pt x="233" y="514"/>
                </a:cubicBezTo>
                <a:close/>
                <a:moveTo>
                  <a:pt x="597" y="90"/>
                </a:moveTo>
                <a:cubicBezTo>
                  <a:pt x="551" y="46"/>
                  <a:pt x="489" y="22"/>
                  <a:pt x="424" y="22"/>
                </a:cubicBezTo>
                <a:cubicBezTo>
                  <a:pt x="358" y="22"/>
                  <a:pt x="297" y="46"/>
                  <a:pt x="251" y="89"/>
                </a:cubicBezTo>
                <a:cubicBezTo>
                  <a:pt x="34" y="294"/>
                  <a:pt x="34" y="294"/>
                  <a:pt x="34" y="294"/>
                </a:cubicBezTo>
                <a:cubicBezTo>
                  <a:pt x="250" y="498"/>
                  <a:pt x="250" y="498"/>
                  <a:pt x="250" y="498"/>
                </a:cubicBezTo>
                <a:cubicBezTo>
                  <a:pt x="296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0" y="542"/>
                  <a:pt x="596" y="499"/>
                </a:cubicBezTo>
                <a:cubicBezTo>
                  <a:pt x="813" y="295"/>
                  <a:pt x="813" y="295"/>
                  <a:pt x="813" y="295"/>
                </a:cubicBezTo>
                <a:lnTo>
                  <a:pt x="597" y="90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858000" y="1908175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1 h 585"/>
              <a:gd name="T4" fmla="*/ 0 w 794"/>
              <a:gd name="T5" fmla="*/ 291 h 585"/>
              <a:gd name="T6" fmla="*/ 220 w 794"/>
              <a:gd name="T7" fmla="*/ 72 h 585"/>
              <a:gd name="T8" fmla="*/ 397 w 794"/>
              <a:gd name="T9" fmla="*/ 0 h 585"/>
              <a:gd name="T10" fmla="*/ 575 w 794"/>
              <a:gd name="T11" fmla="*/ 73 h 585"/>
              <a:gd name="T12" fmla="*/ 794 w 794"/>
              <a:gd name="T13" fmla="*/ 293 h 585"/>
              <a:gd name="T14" fmla="*/ 574 w 794"/>
              <a:gd name="T15" fmla="*/ 512 h 585"/>
              <a:gd name="T16" fmla="*/ 397 w 794"/>
              <a:gd name="T17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29" y="585"/>
                  <a:pt x="266" y="558"/>
                  <a:pt x="219" y="511"/>
                </a:cubicBezTo>
                <a:cubicBezTo>
                  <a:pt x="0" y="291"/>
                  <a:pt x="0" y="291"/>
                  <a:pt x="0" y="291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67" y="25"/>
                  <a:pt x="330" y="0"/>
                  <a:pt x="397" y="0"/>
                </a:cubicBezTo>
                <a:cubicBezTo>
                  <a:pt x="465" y="0"/>
                  <a:pt x="528" y="26"/>
                  <a:pt x="575" y="73"/>
                </a:cubicBezTo>
                <a:cubicBezTo>
                  <a:pt x="794" y="293"/>
                  <a:pt x="794" y="293"/>
                  <a:pt x="794" y="293"/>
                </a:cubicBezTo>
                <a:cubicBezTo>
                  <a:pt x="574" y="512"/>
                  <a:pt x="574" y="512"/>
                  <a:pt x="574" y="512"/>
                </a:cubicBezTo>
                <a:cubicBezTo>
                  <a:pt x="527" y="559"/>
                  <a:pt x="464" y="585"/>
                  <a:pt x="397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6891338" y="1871663"/>
            <a:ext cx="1825625" cy="1462088"/>
          </a:xfrm>
          <a:custGeom>
            <a:avLst/>
            <a:gdLst>
              <a:gd name="T0" fmla="*/ 171 w 767"/>
              <a:gd name="T1" fmla="*/ 135 h 614"/>
              <a:gd name="T2" fmla="*/ 213 w 767"/>
              <a:gd name="T3" fmla="*/ 94 h 614"/>
              <a:gd name="T4" fmla="*/ 555 w 767"/>
              <a:gd name="T5" fmla="*/ 95 h 614"/>
              <a:gd name="T6" fmla="*/ 596 w 767"/>
              <a:gd name="T7" fmla="*/ 137 h 614"/>
              <a:gd name="T8" fmla="*/ 767 w 767"/>
              <a:gd name="T9" fmla="*/ 308 h 614"/>
              <a:gd name="T10" fmla="*/ 595 w 767"/>
              <a:gd name="T11" fmla="*/ 479 h 614"/>
              <a:gd name="T12" fmla="*/ 554 w 767"/>
              <a:gd name="T13" fmla="*/ 520 h 614"/>
              <a:gd name="T14" fmla="*/ 211 w 767"/>
              <a:gd name="T15" fmla="*/ 519 h 614"/>
              <a:gd name="T16" fmla="*/ 170 w 767"/>
              <a:gd name="T17" fmla="*/ 478 h 614"/>
              <a:gd name="T18" fmla="*/ 0 w 767"/>
              <a:gd name="T19" fmla="*/ 306 h 614"/>
              <a:gd name="T20" fmla="*/ 171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171" y="135"/>
                </a:moveTo>
                <a:cubicBezTo>
                  <a:pt x="213" y="94"/>
                  <a:pt x="213" y="94"/>
                  <a:pt x="213" y="94"/>
                </a:cubicBezTo>
                <a:cubicBezTo>
                  <a:pt x="307" y="0"/>
                  <a:pt x="461" y="1"/>
                  <a:pt x="555" y="95"/>
                </a:cubicBezTo>
                <a:cubicBezTo>
                  <a:pt x="596" y="137"/>
                  <a:pt x="596" y="137"/>
                  <a:pt x="596" y="137"/>
                </a:cubicBezTo>
                <a:cubicBezTo>
                  <a:pt x="767" y="308"/>
                  <a:pt x="767" y="308"/>
                  <a:pt x="767" y="308"/>
                </a:cubicBezTo>
                <a:cubicBezTo>
                  <a:pt x="595" y="479"/>
                  <a:pt x="595" y="479"/>
                  <a:pt x="595" y="479"/>
                </a:cubicBezTo>
                <a:cubicBezTo>
                  <a:pt x="554" y="520"/>
                  <a:pt x="554" y="520"/>
                  <a:pt x="554" y="520"/>
                </a:cubicBezTo>
                <a:cubicBezTo>
                  <a:pt x="459" y="614"/>
                  <a:pt x="305" y="613"/>
                  <a:pt x="211" y="519"/>
                </a:cubicBezTo>
                <a:cubicBezTo>
                  <a:pt x="170" y="478"/>
                  <a:pt x="170" y="478"/>
                  <a:pt x="170" y="478"/>
                </a:cubicBezTo>
                <a:cubicBezTo>
                  <a:pt x="0" y="306"/>
                  <a:pt x="0" y="306"/>
                  <a:pt x="0" y="306"/>
                </a:cubicBezTo>
                <a:lnTo>
                  <a:pt x="171" y="135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8086725" y="38100"/>
            <a:ext cx="1354138" cy="2514600"/>
          </a:xfrm>
          <a:custGeom>
            <a:avLst/>
            <a:gdLst>
              <a:gd name="T0" fmla="*/ 569 w 569"/>
              <a:gd name="T1" fmla="*/ 528 h 1056"/>
              <a:gd name="T2" fmla="*/ 569 w 569"/>
              <a:gd name="T3" fmla="*/ 528 h 1056"/>
              <a:gd name="T4" fmla="*/ 499 w 569"/>
              <a:gd name="T5" fmla="*/ 763 h 1056"/>
              <a:gd name="T6" fmla="*/ 286 w 569"/>
              <a:gd name="T7" fmla="*/ 1056 h 1056"/>
              <a:gd name="T8" fmla="*/ 72 w 569"/>
              <a:gd name="T9" fmla="*/ 764 h 1056"/>
              <a:gd name="T10" fmla="*/ 0 w 569"/>
              <a:gd name="T11" fmla="*/ 528 h 1056"/>
              <a:gd name="T12" fmla="*/ 71 w 569"/>
              <a:gd name="T13" fmla="*/ 293 h 1056"/>
              <a:gd name="T14" fmla="*/ 284 w 569"/>
              <a:gd name="T15" fmla="*/ 0 h 1056"/>
              <a:gd name="T16" fmla="*/ 498 w 569"/>
              <a:gd name="T17" fmla="*/ 291 h 1056"/>
              <a:gd name="T18" fmla="*/ 569 w 569"/>
              <a:gd name="T19" fmla="*/ 528 h 1056"/>
              <a:gd name="T20" fmla="*/ 286 w 569"/>
              <a:gd name="T21" fmla="*/ 1050 h 1056"/>
              <a:gd name="T22" fmla="*/ 497 w 569"/>
              <a:gd name="T23" fmla="*/ 760 h 1056"/>
              <a:gd name="T24" fmla="*/ 566 w 569"/>
              <a:gd name="T25" fmla="*/ 528 h 1056"/>
              <a:gd name="T26" fmla="*/ 566 w 569"/>
              <a:gd name="T27" fmla="*/ 528 h 1056"/>
              <a:gd name="T28" fmla="*/ 496 w 569"/>
              <a:gd name="T29" fmla="*/ 294 h 1056"/>
              <a:gd name="T30" fmla="*/ 284 w 569"/>
              <a:gd name="T31" fmla="*/ 6 h 1056"/>
              <a:gd name="T32" fmla="*/ 73 w 569"/>
              <a:gd name="T33" fmla="*/ 296 h 1056"/>
              <a:gd name="T34" fmla="*/ 3 w 569"/>
              <a:gd name="T35" fmla="*/ 528 h 1056"/>
              <a:gd name="T36" fmla="*/ 74 w 569"/>
              <a:gd name="T37" fmla="*/ 761 h 1056"/>
              <a:gd name="T38" fmla="*/ 286 w 569"/>
              <a:gd name="T39" fmla="*/ 105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9" h="1056">
                <a:moveTo>
                  <a:pt x="569" y="528"/>
                </a:moveTo>
                <a:cubicBezTo>
                  <a:pt x="569" y="528"/>
                  <a:pt x="569" y="528"/>
                  <a:pt x="569" y="528"/>
                </a:cubicBezTo>
                <a:cubicBezTo>
                  <a:pt x="569" y="617"/>
                  <a:pt x="544" y="700"/>
                  <a:pt x="499" y="763"/>
                </a:cubicBezTo>
                <a:cubicBezTo>
                  <a:pt x="286" y="1056"/>
                  <a:pt x="286" y="1056"/>
                  <a:pt x="286" y="1056"/>
                </a:cubicBezTo>
                <a:cubicBezTo>
                  <a:pt x="72" y="764"/>
                  <a:pt x="72" y="764"/>
                  <a:pt x="72" y="764"/>
                </a:cubicBezTo>
                <a:cubicBezTo>
                  <a:pt x="26" y="702"/>
                  <a:pt x="0" y="618"/>
                  <a:pt x="0" y="528"/>
                </a:cubicBezTo>
                <a:cubicBezTo>
                  <a:pt x="0" y="439"/>
                  <a:pt x="25" y="355"/>
                  <a:pt x="71" y="293"/>
                </a:cubicBezTo>
                <a:cubicBezTo>
                  <a:pt x="284" y="0"/>
                  <a:pt x="284" y="0"/>
                  <a:pt x="284" y="0"/>
                </a:cubicBezTo>
                <a:cubicBezTo>
                  <a:pt x="498" y="291"/>
                  <a:pt x="498" y="291"/>
                  <a:pt x="498" y="291"/>
                </a:cubicBezTo>
                <a:cubicBezTo>
                  <a:pt x="544" y="354"/>
                  <a:pt x="569" y="438"/>
                  <a:pt x="569" y="528"/>
                </a:cubicBezTo>
                <a:close/>
                <a:moveTo>
                  <a:pt x="286" y="1050"/>
                </a:moveTo>
                <a:cubicBezTo>
                  <a:pt x="497" y="760"/>
                  <a:pt x="497" y="760"/>
                  <a:pt x="497" y="760"/>
                </a:cubicBezTo>
                <a:cubicBezTo>
                  <a:pt x="541" y="698"/>
                  <a:pt x="566" y="615"/>
                  <a:pt x="566" y="528"/>
                </a:cubicBezTo>
                <a:cubicBezTo>
                  <a:pt x="566" y="528"/>
                  <a:pt x="566" y="528"/>
                  <a:pt x="566" y="528"/>
                </a:cubicBezTo>
                <a:cubicBezTo>
                  <a:pt x="566" y="439"/>
                  <a:pt x="541" y="356"/>
                  <a:pt x="496" y="294"/>
                </a:cubicBezTo>
                <a:cubicBezTo>
                  <a:pt x="284" y="6"/>
                  <a:pt x="284" y="6"/>
                  <a:pt x="284" y="6"/>
                </a:cubicBezTo>
                <a:cubicBezTo>
                  <a:pt x="73" y="296"/>
                  <a:pt x="73" y="296"/>
                  <a:pt x="73" y="296"/>
                </a:cubicBezTo>
                <a:cubicBezTo>
                  <a:pt x="28" y="358"/>
                  <a:pt x="3" y="440"/>
                  <a:pt x="3" y="528"/>
                </a:cubicBezTo>
                <a:cubicBezTo>
                  <a:pt x="3" y="616"/>
                  <a:pt x="28" y="699"/>
                  <a:pt x="74" y="761"/>
                </a:cubicBezTo>
                <a:lnTo>
                  <a:pt x="286" y="105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8081963" y="219075"/>
            <a:ext cx="1371600" cy="2333625"/>
          </a:xfrm>
          <a:custGeom>
            <a:avLst/>
            <a:gdLst>
              <a:gd name="T0" fmla="*/ 575 w 576"/>
              <a:gd name="T1" fmla="*/ 490 h 980"/>
              <a:gd name="T2" fmla="*/ 575 w 576"/>
              <a:gd name="T3" fmla="*/ 490 h 980"/>
              <a:gd name="T4" fmla="*/ 504 w 576"/>
              <a:gd name="T5" fmla="*/ 708 h 980"/>
              <a:gd name="T6" fmla="*/ 288 w 576"/>
              <a:gd name="T7" fmla="*/ 980 h 980"/>
              <a:gd name="T8" fmla="*/ 72 w 576"/>
              <a:gd name="T9" fmla="*/ 710 h 980"/>
              <a:gd name="T10" fmla="*/ 0 w 576"/>
              <a:gd name="T11" fmla="*/ 490 h 980"/>
              <a:gd name="T12" fmla="*/ 72 w 576"/>
              <a:gd name="T13" fmla="*/ 272 h 980"/>
              <a:gd name="T14" fmla="*/ 287 w 576"/>
              <a:gd name="T15" fmla="*/ 0 h 980"/>
              <a:gd name="T16" fmla="*/ 503 w 576"/>
              <a:gd name="T17" fmla="*/ 270 h 980"/>
              <a:gd name="T18" fmla="*/ 575 w 576"/>
              <a:gd name="T19" fmla="*/ 490 h 980"/>
              <a:gd name="T20" fmla="*/ 288 w 576"/>
              <a:gd name="T21" fmla="*/ 963 h 980"/>
              <a:gd name="T22" fmla="*/ 497 w 576"/>
              <a:gd name="T23" fmla="*/ 700 h 980"/>
              <a:gd name="T24" fmla="*/ 566 w 576"/>
              <a:gd name="T25" fmla="*/ 490 h 980"/>
              <a:gd name="T26" fmla="*/ 566 w 576"/>
              <a:gd name="T27" fmla="*/ 490 h 980"/>
              <a:gd name="T28" fmla="*/ 497 w 576"/>
              <a:gd name="T29" fmla="*/ 279 h 980"/>
              <a:gd name="T30" fmla="*/ 287 w 576"/>
              <a:gd name="T31" fmla="*/ 17 h 980"/>
              <a:gd name="T32" fmla="*/ 78 w 576"/>
              <a:gd name="T33" fmla="*/ 280 h 980"/>
              <a:gd name="T34" fmla="*/ 9 w 576"/>
              <a:gd name="T35" fmla="*/ 490 h 980"/>
              <a:gd name="T36" fmla="*/ 79 w 576"/>
              <a:gd name="T37" fmla="*/ 701 h 980"/>
              <a:gd name="T38" fmla="*/ 288 w 576"/>
              <a:gd name="T39" fmla="*/ 963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6" h="980">
                <a:moveTo>
                  <a:pt x="575" y="490"/>
                </a:moveTo>
                <a:cubicBezTo>
                  <a:pt x="575" y="490"/>
                  <a:pt x="575" y="490"/>
                  <a:pt x="575" y="490"/>
                </a:cubicBezTo>
                <a:cubicBezTo>
                  <a:pt x="575" y="573"/>
                  <a:pt x="550" y="650"/>
                  <a:pt x="504" y="708"/>
                </a:cubicBezTo>
                <a:cubicBezTo>
                  <a:pt x="288" y="980"/>
                  <a:pt x="288" y="980"/>
                  <a:pt x="288" y="980"/>
                </a:cubicBezTo>
                <a:cubicBezTo>
                  <a:pt x="72" y="710"/>
                  <a:pt x="72" y="710"/>
                  <a:pt x="72" y="710"/>
                </a:cubicBezTo>
                <a:cubicBezTo>
                  <a:pt x="25" y="652"/>
                  <a:pt x="0" y="574"/>
                  <a:pt x="0" y="490"/>
                </a:cubicBezTo>
                <a:cubicBezTo>
                  <a:pt x="0" y="408"/>
                  <a:pt x="25" y="330"/>
                  <a:pt x="72" y="272"/>
                </a:cubicBezTo>
                <a:cubicBezTo>
                  <a:pt x="287" y="0"/>
                  <a:pt x="287" y="0"/>
                  <a:pt x="287" y="0"/>
                </a:cubicBezTo>
                <a:cubicBezTo>
                  <a:pt x="503" y="270"/>
                  <a:pt x="503" y="270"/>
                  <a:pt x="503" y="270"/>
                </a:cubicBezTo>
                <a:cubicBezTo>
                  <a:pt x="550" y="329"/>
                  <a:pt x="576" y="407"/>
                  <a:pt x="575" y="490"/>
                </a:cubicBezTo>
                <a:close/>
                <a:moveTo>
                  <a:pt x="288" y="963"/>
                </a:moveTo>
                <a:cubicBezTo>
                  <a:pt x="497" y="700"/>
                  <a:pt x="497" y="700"/>
                  <a:pt x="497" y="700"/>
                </a:cubicBezTo>
                <a:cubicBezTo>
                  <a:pt x="541" y="644"/>
                  <a:pt x="566" y="569"/>
                  <a:pt x="566" y="490"/>
                </a:cubicBezTo>
                <a:cubicBezTo>
                  <a:pt x="566" y="490"/>
                  <a:pt x="566" y="490"/>
                  <a:pt x="566" y="490"/>
                </a:cubicBezTo>
                <a:cubicBezTo>
                  <a:pt x="566" y="410"/>
                  <a:pt x="541" y="335"/>
                  <a:pt x="497" y="279"/>
                </a:cubicBezTo>
                <a:cubicBezTo>
                  <a:pt x="287" y="17"/>
                  <a:pt x="287" y="17"/>
                  <a:pt x="287" y="17"/>
                </a:cubicBezTo>
                <a:cubicBezTo>
                  <a:pt x="78" y="280"/>
                  <a:pt x="78" y="280"/>
                  <a:pt x="78" y="280"/>
                </a:cubicBezTo>
                <a:cubicBezTo>
                  <a:pt x="34" y="336"/>
                  <a:pt x="10" y="411"/>
                  <a:pt x="9" y="490"/>
                </a:cubicBezTo>
                <a:cubicBezTo>
                  <a:pt x="9" y="570"/>
                  <a:pt x="34" y="645"/>
                  <a:pt x="79" y="701"/>
                </a:cubicBezTo>
                <a:lnTo>
                  <a:pt x="288" y="963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8072438" y="384175"/>
            <a:ext cx="1387475" cy="2168525"/>
          </a:xfrm>
          <a:custGeom>
            <a:avLst/>
            <a:gdLst>
              <a:gd name="T0" fmla="*/ 582 w 583"/>
              <a:gd name="T1" fmla="*/ 455 h 911"/>
              <a:gd name="T2" fmla="*/ 582 w 583"/>
              <a:gd name="T3" fmla="*/ 455 h 911"/>
              <a:gd name="T4" fmla="*/ 510 w 583"/>
              <a:gd name="T5" fmla="*/ 659 h 911"/>
              <a:gd name="T6" fmla="*/ 292 w 583"/>
              <a:gd name="T7" fmla="*/ 911 h 911"/>
              <a:gd name="T8" fmla="*/ 73 w 583"/>
              <a:gd name="T9" fmla="*/ 660 h 911"/>
              <a:gd name="T10" fmla="*/ 0 w 583"/>
              <a:gd name="T11" fmla="*/ 455 h 911"/>
              <a:gd name="T12" fmla="*/ 73 w 583"/>
              <a:gd name="T13" fmla="*/ 252 h 911"/>
              <a:gd name="T14" fmla="*/ 291 w 583"/>
              <a:gd name="T15" fmla="*/ 0 h 911"/>
              <a:gd name="T16" fmla="*/ 509 w 583"/>
              <a:gd name="T17" fmla="*/ 251 h 911"/>
              <a:gd name="T18" fmla="*/ 582 w 583"/>
              <a:gd name="T19" fmla="*/ 455 h 911"/>
              <a:gd name="T20" fmla="*/ 292 w 583"/>
              <a:gd name="T21" fmla="*/ 885 h 911"/>
              <a:gd name="T22" fmla="*/ 498 w 583"/>
              <a:gd name="T23" fmla="*/ 645 h 911"/>
              <a:gd name="T24" fmla="*/ 566 w 583"/>
              <a:gd name="T25" fmla="*/ 455 h 911"/>
              <a:gd name="T26" fmla="*/ 566 w 583"/>
              <a:gd name="T27" fmla="*/ 455 h 911"/>
              <a:gd name="T28" fmla="*/ 498 w 583"/>
              <a:gd name="T29" fmla="*/ 264 h 911"/>
              <a:gd name="T30" fmla="*/ 291 w 583"/>
              <a:gd name="T31" fmla="*/ 26 h 911"/>
              <a:gd name="T32" fmla="*/ 84 w 583"/>
              <a:gd name="T33" fmla="*/ 265 h 911"/>
              <a:gd name="T34" fmla="*/ 16 w 583"/>
              <a:gd name="T35" fmla="*/ 455 h 911"/>
              <a:gd name="T36" fmla="*/ 85 w 583"/>
              <a:gd name="T37" fmla="*/ 647 h 911"/>
              <a:gd name="T38" fmla="*/ 292 w 583"/>
              <a:gd name="T39" fmla="*/ 885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3" h="911">
                <a:moveTo>
                  <a:pt x="582" y="455"/>
                </a:moveTo>
                <a:cubicBezTo>
                  <a:pt x="582" y="455"/>
                  <a:pt x="582" y="455"/>
                  <a:pt x="582" y="455"/>
                </a:cubicBezTo>
                <a:cubicBezTo>
                  <a:pt x="582" y="532"/>
                  <a:pt x="557" y="604"/>
                  <a:pt x="510" y="659"/>
                </a:cubicBezTo>
                <a:cubicBezTo>
                  <a:pt x="292" y="911"/>
                  <a:pt x="292" y="911"/>
                  <a:pt x="292" y="911"/>
                </a:cubicBezTo>
                <a:cubicBezTo>
                  <a:pt x="73" y="660"/>
                  <a:pt x="73" y="660"/>
                  <a:pt x="73" y="660"/>
                </a:cubicBezTo>
                <a:cubicBezTo>
                  <a:pt x="26" y="606"/>
                  <a:pt x="0" y="533"/>
                  <a:pt x="0" y="455"/>
                </a:cubicBezTo>
                <a:cubicBezTo>
                  <a:pt x="0" y="379"/>
                  <a:pt x="26" y="306"/>
                  <a:pt x="73" y="252"/>
                </a:cubicBezTo>
                <a:cubicBezTo>
                  <a:pt x="291" y="0"/>
                  <a:pt x="291" y="0"/>
                  <a:pt x="291" y="0"/>
                </a:cubicBezTo>
                <a:cubicBezTo>
                  <a:pt x="509" y="251"/>
                  <a:pt x="509" y="251"/>
                  <a:pt x="509" y="251"/>
                </a:cubicBezTo>
                <a:cubicBezTo>
                  <a:pt x="557" y="305"/>
                  <a:pt x="583" y="378"/>
                  <a:pt x="582" y="455"/>
                </a:cubicBezTo>
                <a:close/>
                <a:moveTo>
                  <a:pt x="292" y="885"/>
                </a:moveTo>
                <a:cubicBezTo>
                  <a:pt x="498" y="645"/>
                  <a:pt x="498" y="645"/>
                  <a:pt x="498" y="645"/>
                </a:cubicBezTo>
                <a:cubicBezTo>
                  <a:pt x="542" y="595"/>
                  <a:pt x="566" y="527"/>
                  <a:pt x="566" y="455"/>
                </a:cubicBezTo>
                <a:cubicBezTo>
                  <a:pt x="566" y="455"/>
                  <a:pt x="566" y="455"/>
                  <a:pt x="566" y="455"/>
                </a:cubicBezTo>
                <a:cubicBezTo>
                  <a:pt x="566" y="383"/>
                  <a:pt x="542" y="315"/>
                  <a:pt x="498" y="264"/>
                </a:cubicBezTo>
                <a:cubicBezTo>
                  <a:pt x="291" y="26"/>
                  <a:pt x="291" y="26"/>
                  <a:pt x="291" y="26"/>
                </a:cubicBezTo>
                <a:cubicBezTo>
                  <a:pt x="84" y="265"/>
                  <a:pt x="84" y="265"/>
                  <a:pt x="84" y="265"/>
                </a:cubicBezTo>
                <a:cubicBezTo>
                  <a:pt x="41" y="316"/>
                  <a:pt x="16" y="383"/>
                  <a:pt x="16" y="455"/>
                </a:cubicBezTo>
                <a:cubicBezTo>
                  <a:pt x="16" y="528"/>
                  <a:pt x="41" y="596"/>
                  <a:pt x="85" y="647"/>
                </a:cubicBezTo>
                <a:lnTo>
                  <a:pt x="292" y="885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8064500" y="538163"/>
            <a:ext cx="1403350" cy="2014538"/>
          </a:xfrm>
          <a:custGeom>
            <a:avLst/>
            <a:gdLst>
              <a:gd name="T0" fmla="*/ 589 w 589"/>
              <a:gd name="T1" fmla="*/ 423 h 846"/>
              <a:gd name="T2" fmla="*/ 589 w 589"/>
              <a:gd name="T3" fmla="*/ 423 h 846"/>
              <a:gd name="T4" fmla="*/ 515 w 589"/>
              <a:gd name="T5" fmla="*/ 612 h 846"/>
              <a:gd name="T6" fmla="*/ 295 w 589"/>
              <a:gd name="T7" fmla="*/ 846 h 846"/>
              <a:gd name="T8" fmla="*/ 74 w 589"/>
              <a:gd name="T9" fmla="*/ 613 h 846"/>
              <a:gd name="T10" fmla="*/ 0 w 589"/>
              <a:gd name="T11" fmla="*/ 423 h 846"/>
              <a:gd name="T12" fmla="*/ 74 w 589"/>
              <a:gd name="T13" fmla="*/ 234 h 846"/>
              <a:gd name="T14" fmla="*/ 294 w 589"/>
              <a:gd name="T15" fmla="*/ 0 h 846"/>
              <a:gd name="T16" fmla="*/ 515 w 589"/>
              <a:gd name="T17" fmla="*/ 233 h 846"/>
              <a:gd name="T18" fmla="*/ 589 w 589"/>
              <a:gd name="T19" fmla="*/ 423 h 846"/>
              <a:gd name="T20" fmla="*/ 295 w 589"/>
              <a:gd name="T21" fmla="*/ 812 h 846"/>
              <a:gd name="T22" fmla="*/ 499 w 589"/>
              <a:gd name="T23" fmla="*/ 595 h 846"/>
              <a:gd name="T24" fmla="*/ 566 w 589"/>
              <a:gd name="T25" fmla="*/ 423 h 846"/>
              <a:gd name="T26" fmla="*/ 566 w 589"/>
              <a:gd name="T27" fmla="*/ 423 h 846"/>
              <a:gd name="T28" fmla="*/ 499 w 589"/>
              <a:gd name="T29" fmla="*/ 250 h 846"/>
              <a:gd name="T30" fmla="*/ 294 w 589"/>
              <a:gd name="T31" fmla="*/ 34 h 846"/>
              <a:gd name="T32" fmla="*/ 90 w 589"/>
              <a:gd name="T33" fmla="*/ 251 h 846"/>
              <a:gd name="T34" fmla="*/ 23 w 589"/>
              <a:gd name="T35" fmla="*/ 423 h 846"/>
              <a:gd name="T36" fmla="*/ 90 w 589"/>
              <a:gd name="T37" fmla="*/ 596 h 846"/>
              <a:gd name="T38" fmla="*/ 295 w 589"/>
              <a:gd name="T39" fmla="*/ 812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9" h="846">
                <a:moveTo>
                  <a:pt x="589" y="423"/>
                </a:moveTo>
                <a:cubicBezTo>
                  <a:pt x="589" y="423"/>
                  <a:pt x="589" y="423"/>
                  <a:pt x="589" y="423"/>
                </a:cubicBezTo>
                <a:cubicBezTo>
                  <a:pt x="589" y="494"/>
                  <a:pt x="562" y="562"/>
                  <a:pt x="515" y="612"/>
                </a:cubicBezTo>
                <a:cubicBezTo>
                  <a:pt x="295" y="846"/>
                  <a:pt x="295" y="846"/>
                  <a:pt x="295" y="846"/>
                </a:cubicBezTo>
                <a:cubicBezTo>
                  <a:pt x="74" y="613"/>
                  <a:pt x="74" y="613"/>
                  <a:pt x="74" y="613"/>
                </a:cubicBezTo>
                <a:cubicBezTo>
                  <a:pt x="26" y="563"/>
                  <a:pt x="0" y="495"/>
                  <a:pt x="0" y="423"/>
                </a:cubicBezTo>
                <a:cubicBezTo>
                  <a:pt x="0" y="352"/>
                  <a:pt x="26" y="284"/>
                  <a:pt x="74" y="234"/>
                </a:cubicBezTo>
                <a:cubicBezTo>
                  <a:pt x="294" y="0"/>
                  <a:pt x="294" y="0"/>
                  <a:pt x="294" y="0"/>
                </a:cubicBezTo>
                <a:cubicBezTo>
                  <a:pt x="515" y="233"/>
                  <a:pt x="515" y="233"/>
                  <a:pt x="515" y="233"/>
                </a:cubicBezTo>
                <a:cubicBezTo>
                  <a:pt x="562" y="283"/>
                  <a:pt x="589" y="351"/>
                  <a:pt x="589" y="423"/>
                </a:cubicBezTo>
                <a:close/>
                <a:moveTo>
                  <a:pt x="295" y="812"/>
                </a:moveTo>
                <a:cubicBezTo>
                  <a:pt x="499" y="595"/>
                  <a:pt x="499" y="595"/>
                  <a:pt x="499" y="595"/>
                </a:cubicBezTo>
                <a:cubicBezTo>
                  <a:pt x="542" y="549"/>
                  <a:pt x="566" y="488"/>
                  <a:pt x="566" y="423"/>
                </a:cubicBezTo>
                <a:cubicBezTo>
                  <a:pt x="566" y="423"/>
                  <a:pt x="566" y="423"/>
                  <a:pt x="566" y="423"/>
                </a:cubicBezTo>
                <a:cubicBezTo>
                  <a:pt x="566" y="357"/>
                  <a:pt x="542" y="296"/>
                  <a:pt x="499" y="250"/>
                </a:cubicBezTo>
                <a:cubicBezTo>
                  <a:pt x="294" y="34"/>
                  <a:pt x="294" y="34"/>
                  <a:pt x="294" y="34"/>
                </a:cubicBezTo>
                <a:cubicBezTo>
                  <a:pt x="90" y="251"/>
                  <a:pt x="90" y="251"/>
                  <a:pt x="90" y="251"/>
                </a:cubicBezTo>
                <a:cubicBezTo>
                  <a:pt x="46" y="297"/>
                  <a:pt x="23" y="358"/>
                  <a:pt x="23" y="423"/>
                </a:cubicBezTo>
                <a:cubicBezTo>
                  <a:pt x="22" y="489"/>
                  <a:pt x="46" y="550"/>
                  <a:pt x="90" y="596"/>
                </a:cubicBezTo>
                <a:lnTo>
                  <a:pt x="295" y="812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8"/>
          <p:cNvSpPr/>
          <p:nvPr/>
        </p:nvSpPr>
        <p:spPr bwMode="auto">
          <a:xfrm>
            <a:off x="8010525" y="695325"/>
            <a:ext cx="1511300" cy="1889125"/>
          </a:xfrm>
          <a:custGeom>
            <a:avLst/>
            <a:gdLst>
              <a:gd name="T0" fmla="*/ 98 w 635"/>
              <a:gd name="T1" fmla="*/ 574 h 793"/>
              <a:gd name="T2" fmla="*/ 98 w 635"/>
              <a:gd name="T3" fmla="*/ 219 h 793"/>
              <a:gd name="T4" fmla="*/ 317 w 635"/>
              <a:gd name="T5" fmla="*/ 0 h 793"/>
              <a:gd name="T6" fmla="*/ 537 w 635"/>
              <a:gd name="T7" fmla="*/ 219 h 793"/>
              <a:gd name="T8" fmla="*/ 537 w 635"/>
              <a:gd name="T9" fmla="*/ 574 h 793"/>
              <a:gd name="T10" fmla="*/ 317 w 635"/>
              <a:gd name="T11" fmla="*/ 793 h 793"/>
              <a:gd name="T12" fmla="*/ 98 w 635"/>
              <a:gd name="T13" fmla="*/ 574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5" h="793">
                <a:moveTo>
                  <a:pt x="98" y="574"/>
                </a:moveTo>
                <a:cubicBezTo>
                  <a:pt x="0" y="476"/>
                  <a:pt x="0" y="317"/>
                  <a:pt x="98" y="219"/>
                </a:cubicBezTo>
                <a:cubicBezTo>
                  <a:pt x="317" y="0"/>
                  <a:pt x="317" y="0"/>
                  <a:pt x="317" y="0"/>
                </a:cubicBezTo>
                <a:cubicBezTo>
                  <a:pt x="537" y="219"/>
                  <a:pt x="537" y="219"/>
                  <a:pt x="537" y="219"/>
                </a:cubicBezTo>
                <a:cubicBezTo>
                  <a:pt x="635" y="317"/>
                  <a:pt x="635" y="476"/>
                  <a:pt x="537" y="574"/>
                </a:cubicBezTo>
                <a:cubicBezTo>
                  <a:pt x="317" y="793"/>
                  <a:pt x="317" y="793"/>
                  <a:pt x="317" y="793"/>
                </a:cubicBezTo>
                <a:lnTo>
                  <a:pt x="98" y="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9"/>
          <p:cNvSpPr/>
          <p:nvPr/>
        </p:nvSpPr>
        <p:spPr bwMode="auto">
          <a:xfrm>
            <a:off x="8035925" y="727075"/>
            <a:ext cx="1460500" cy="1825625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0"/>
          <p:cNvSpPr>
            <a:spLocks noEditPoints="1"/>
          </p:cNvSpPr>
          <p:nvPr/>
        </p:nvSpPr>
        <p:spPr bwMode="auto">
          <a:xfrm>
            <a:off x="8815388" y="1924050"/>
            <a:ext cx="2516188" cy="1357313"/>
          </a:xfrm>
          <a:custGeom>
            <a:avLst/>
            <a:gdLst>
              <a:gd name="T0" fmla="*/ 529 w 1057"/>
              <a:gd name="T1" fmla="*/ 570 h 570"/>
              <a:gd name="T2" fmla="*/ 529 w 1057"/>
              <a:gd name="T3" fmla="*/ 570 h 570"/>
              <a:gd name="T4" fmla="*/ 293 w 1057"/>
              <a:gd name="T5" fmla="*/ 499 h 570"/>
              <a:gd name="T6" fmla="*/ 0 w 1057"/>
              <a:gd name="T7" fmla="*/ 286 h 570"/>
              <a:gd name="T8" fmla="*/ 292 w 1057"/>
              <a:gd name="T9" fmla="*/ 72 h 570"/>
              <a:gd name="T10" fmla="*/ 528 w 1057"/>
              <a:gd name="T11" fmla="*/ 0 h 570"/>
              <a:gd name="T12" fmla="*/ 763 w 1057"/>
              <a:gd name="T13" fmla="*/ 71 h 570"/>
              <a:gd name="T14" fmla="*/ 1057 w 1057"/>
              <a:gd name="T15" fmla="*/ 284 h 570"/>
              <a:gd name="T16" fmla="*/ 765 w 1057"/>
              <a:gd name="T17" fmla="*/ 498 h 570"/>
              <a:gd name="T18" fmla="*/ 529 w 1057"/>
              <a:gd name="T19" fmla="*/ 570 h 570"/>
              <a:gd name="T20" fmla="*/ 6 w 1057"/>
              <a:gd name="T21" fmla="*/ 286 h 570"/>
              <a:gd name="T22" fmla="*/ 296 w 1057"/>
              <a:gd name="T23" fmla="*/ 497 h 570"/>
              <a:gd name="T24" fmla="*/ 529 w 1057"/>
              <a:gd name="T25" fmla="*/ 566 h 570"/>
              <a:gd name="T26" fmla="*/ 529 w 1057"/>
              <a:gd name="T27" fmla="*/ 566 h 570"/>
              <a:gd name="T28" fmla="*/ 762 w 1057"/>
              <a:gd name="T29" fmla="*/ 496 h 570"/>
              <a:gd name="T30" fmla="*/ 1050 w 1057"/>
              <a:gd name="T31" fmla="*/ 284 h 570"/>
              <a:gd name="T32" fmla="*/ 760 w 1057"/>
              <a:gd name="T33" fmla="*/ 73 h 570"/>
              <a:gd name="T34" fmla="*/ 528 w 1057"/>
              <a:gd name="T35" fmla="*/ 4 h 570"/>
              <a:gd name="T36" fmla="*/ 295 w 1057"/>
              <a:gd name="T37" fmla="*/ 74 h 570"/>
              <a:gd name="T38" fmla="*/ 6 w 1057"/>
              <a:gd name="T39" fmla="*/ 286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70">
                <a:moveTo>
                  <a:pt x="529" y="570"/>
                </a:moveTo>
                <a:cubicBezTo>
                  <a:pt x="529" y="570"/>
                  <a:pt x="529" y="570"/>
                  <a:pt x="529" y="570"/>
                </a:cubicBezTo>
                <a:cubicBezTo>
                  <a:pt x="440" y="570"/>
                  <a:pt x="356" y="545"/>
                  <a:pt x="293" y="499"/>
                </a:cubicBezTo>
                <a:cubicBezTo>
                  <a:pt x="0" y="286"/>
                  <a:pt x="0" y="286"/>
                  <a:pt x="0" y="286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355" y="26"/>
                  <a:pt x="439" y="0"/>
                  <a:pt x="528" y="0"/>
                </a:cubicBezTo>
                <a:cubicBezTo>
                  <a:pt x="617" y="0"/>
                  <a:pt x="701" y="25"/>
                  <a:pt x="763" y="71"/>
                </a:cubicBezTo>
                <a:cubicBezTo>
                  <a:pt x="1057" y="284"/>
                  <a:pt x="1057" y="284"/>
                  <a:pt x="1057" y="284"/>
                </a:cubicBezTo>
                <a:cubicBezTo>
                  <a:pt x="765" y="498"/>
                  <a:pt x="765" y="498"/>
                  <a:pt x="765" y="498"/>
                </a:cubicBezTo>
                <a:cubicBezTo>
                  <a:pt x="702" y="544"/>
                  <a:pt x="618" y="570"/>
                  <a:pt x="529" y="570"/>
                </a:cubicBezTo>
                <a:close/>
                <a:moveTo>
                  <a:pt x="6" y="286"/>
                </a:moveTo>
                <a:cubicBezTo>
                  <a:pt x="296" y="497"/>
                  <a:pt x="296" y="497"/>
                  <a:pt x="296" y="497"/>
                </a:cubicBezTo>
                <a:cubicBezTo>
                  <a:pt x="358" y="542"/>
                  <a:pt x="441" y="566"/>
                  <a:pt x="529" y="566"/>
                </a:cubicBezTo>
                <a:cubicBezTo>
                  <a:pt x="529" y="566"/>
                  <a:pt x="529" y="566"/>
                  <a:pt x="529" y="566"/>
                </a:cubicBezTo>
                <a:cubicBezTo>
                  <a:pt x="617" y="566"/>
                  <a:pt x="700" y="541"/>
                  <a:pt x="762" y="496"/>
                </a:cubicBezTo>
                <a:cubicBezTo>
                  <a:pt x="1050" y="284"/>
                  <a:pt x="1050" y="284"/>
                  <a:pt x="1050" y="284"/>
                </a:cubicBezTo>
                <a:cubicBezTo>
                  <a:pt x="760" y="73"/>
                  <a:pt x="760" y="73"/>
                  <a:pt x="760" y="73"/>
                </a:cubicBezTo>
                <a:cubicBezTo>
                  <a:pt x="698" y="28"/>
                  <a:pt x="616" y="4"/>
                  <a:pt x="528" y="4"/>
                </a:cubicBezTo>
                <a:cubicBezTo>
                  <a:pt x="440" y="4"/>
                  <a:pt x="357" y="29"/>
                  <a:pt x="295" y="74"/>
                </a:cubicBezTo>
                <a:lnTo>
                  <a:pt x="6" y="286"/>
                </a:lnTo>
                <a:close/>
              </a:path>
            </a:pathLst>
          </a:custGeom>
          <a:solidFill>
            <a:srgbClr val="00AB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1"/>
          <p:cNvSpPr>
            <a:spLocks noEditPoints="1"/>
          </p:cNvSpPr>
          <p:nvPr/>
        </p:nvSpPr>
        <p:spPr bwMode="auto">
          <a:xfrm>
            <a:off x="8815388" y="1919288"/>
            <a:ext cx="2333625" cy="1371600"/>
          </a:xfrm>
          <a:custGeom>
            <a:avLst/>
            <a:gdLst>
              <a:gd name="T0" fmla="*/ 490 w 980"/>
              <a:gd name="T1" fmla="*/ 576 h 576"/>
              <a:gd name="T2" fmla="*/ 490 w 980"/>
              <a:gd name="T3" fmla="*/ 576 h 576"/>
              <a:gd name="T4" fmla="*/ 272 w 980"/>
              <a:gd name="T5" fmla="*/ 504 h 576"/>
              <a:gd name="T6" fmla="*/ 0 w 980"/>
              <a:gd name="T7" fmla="*/ 288 h 576"/>
              <a:gd name="T8" fmla="*/ 270 w 980"/>
              <a:gd name="T9" fmla="*/ 72 h 576"/>
              <a:gd name="T10" fmla="*/ 490 w 980"/>
              <a:gd name="T11" fmla="*/ 0 h 576"/>
              <a:gd name="T12" fmla="*/ 708 w 980"/>
              <a:gd name="T13" fmla="*/ 72 h 576"/>
              <a:gd name="T14" fmla="*/ 980 w 980"/>
              <a:gd name="T15" fmla="*/ 288 h 576"/>
              <a:gd name="T16" fmla="*/ 710 w 980"/>
              <a:gd name="T17" fmla="*/ 504 h 576"/>
              <a:gd name="T18" fmla="*/ 490 w 980"/>
              <a:gd name="T19" fmla="*/ 576 h 576"/>
              <a:gd name="T20" fmla="*/ 17 w 980"/>
              <a:gd name="T21" fmla="*/ 288 h 576"/>
              <a:gd name="T22" fmla="*/ 280 w 980"/>
              <a:gd name="T23" fmla="*/ 497 h 576"/>
              <a:gd name="T24" fmla="*/ 490 w 980"/>
              <a:gd name="T25" fmla="*/ 566 h 576"/>
              <a:gd name="T26" fmla="*/ 490 w 980"/>
              <a:gd name="T27" fmla="*/ 566 h 576"/>
              <a:gd name="T28" fmla="*/ 701 w 980"/>
              <a:gd name="T29" fmla="*/ 497 h 576"/>
              <a:gd name="T30" fmla="*/ 963 w 980"/>
              <a:gd name="T31" fmla="*/ 288 h 576"/>
              <a:gd name="T32" fmla="*/ 700 w 980"/>
              <a:gd name="T33" fmla="*/ 79 h 576"/>
              <a:gd name="T34" fmla="*/ 490 w 980"/>
              <a:gd name="T35" fmla="*/ 10 h 576"/>
              <a:gd name="T36" fmla="*/ 279 w 980"/>
              <a:gd name="T37" fmla="*/ 79 h 576"/>
              <a:gd name="T38" fmla="*/ 17 w 980"/>
              <a:gd name="T39" fmla="*/ 28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490" y="576"/>
                </a:moveTo>
                <a:cubicBezTo>
                  <a:pt x="490" y="576"/>
                  <a:pt x="490" y="576"/>
                  <a:pt x="490" y="576"/>
                </a:cubicBezTo>
                <a:cubicBezTo>
                  <a:pt x="408" y="576"/>
                  <a:pt x="330" y="550"/>
                  <a:pt x="272" y="504"/>
                </a:cubicBezTo>
                <a:cubicBezTo>
                  <a:pt x="0" y="288"/>
                  <a:pt x="0" y="288"/>
                  <a:pt x="0" y="288"/>
                </a:cubicBezTo>
                <a:cubicBezTo>
                  <a:pt x="270" y="72"/>
                  <a:pt x="270" y="72"/>
                  <a:pt x="270" y="72"/>
                </a:cubicBezTo>
                <a:cubicBezTo>
                  <a:pt x="329" y="25"/>
                  <a:pt x="407" y="0"/>
                  <a:pt x="490" y="0"/>
                </a:cubicBezTo>
                <a:cubicBezTo>
                  <a:pt x="573" y="0"/>
                  <a:pt x="650" y="26"/>
                  <a:pt x="708" y="72"/>
                </a:cubicBezTo>
                <a:cubicBezTo>
                  <a:pt x="980" y="288"/>
                  <a:pt x="980" y="288"/>
                  <a:pt x="980" y="288"/>
                </a:cubicBezTo>
                <a:cubicBezTo>
                  <a:pt x="710" y="504"/>
                  <a:pt x="710" y="504"/>
                  <a:pt x="710" y="504"/>
                </a:cubicBezTo>
                <a:cubicBezTo>
                  <a:pt x="651" y="550"/>
                  <a:pt x="573" y="576"/>
                  <a:pt x="490" y="576"/>
                </a:cubicBezTo>
                <a:close/>
                <a:moveTo>
                  <a:pt x="17" y="288"/>
                </a:moveTo>
                <a:cubicBezTo>
                  <a:pt x="280" y="497"/>
                  <a:pt x="280" y="497"/>
                  <a:pt x="280" y="497"/>
                </a:cubicBezTo>
                <a:cubicBezTo>
                  <a:pt x="336" y="541"/>
                  <a:pt x="411" y="566"/>
                  <a:pt x="490" y="566"/>
                </a:cubicBezTo>
                <a:cubicBezTo>
                  <a:pt x="490" y="566"/>
                  <a:pt x="490" y="566"/>
                  <a:pt x="490" y="566"/>
                </a:cubicBezTo>
                <a:cubicBezTo>
                  <a:pt x="570" y="566"/>
                  <a:pt x="645" y="542"/>
                  <a:pt x="701" y="497"/>
                </a:cubicBezTo>
                <a:cubicBezTo>
                  <a:pt x="963" y="288"/>
                  <a:pt x="963" y="288"/>
                  <a:pt x="963" y="288"/>
                </a:cubicBezTo>
                <a:cubicBezTo>
                  <a:pt x="700" y="79"/>
                  <a:pt x="700" y="79"/>
                  <a:pt x="700" y="79"/>
                </a:cubicBezTo>
                <a:cubicBezTo>
                  <a:pt x="644" y="34"/>
                  <a:pt x="569" y="10"/>
                  <a:pt x="490" y="10"/>
                </a:cubicBezTo>
                <a:cubicBezTo>
                  <a:pt x="410" y="10"/>
                  <a:pt x="335" y="34"/>
                  <a:pt x="279" y="79"/>
                </a:cubicBezTo>
                <a:lnTo>
                  <a:pt x="17" y="288"/>
                </a:lnTo>
                <a:close/>
              </a:path>
            </a:pathLst>
          </a:custGeom>
          <a:solidFill>
            <a:srgbClr val="009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2"/>
          <p:cNvSpPr>
            <a:spLocks noEditPoints="1"/>
          </p:cNvSpPr>
          <p:nvPr/>
        </p:nvSpPr>
        <p:spPr bwMode="auto">
          <a:xfrm>
            <a:off x="8815388" y="1909763"/>
            <a:ext cx="2171700" cy="1389063"/>
          </a:xfrm>
          <a:custGeom>
            <a:avLst/>
            <a:gdLst>
              <a:gd name="T0" fmla="*/ 456 w 912"/>
              <a:gd name="T1" fmla="*/ 583 h 583"/>
              <a:gd name="T2" fmla="*/ 456 w 912"/>
              <a:gd name="T3" fmla="*/ 583 h 583"/>
              <a:gd name="T4" fmla="*/ 253 w 912"/>
              <a:gd name="T5" fmla="*/ 510 h 583"/>
              <a:gd name="T6" fmla="*/ 0 w 912"/>
              <a:gd name="T7" fmla="*/ 292 h 583"/>
              <a:gd name="T8" fmla="*/ 251 w 912"/>
              <a:gd name="T9" fmla="*/ 74 h 583"/>
              <a:gd name="T10" fmla="*/ 456 w 912"/>
              <a:gd name="T11" fmla="*/ 0 h 583"/>
              <a:gd name="T12" fmla="*/ 659 w 912"/>
              <a:gd name="T13" fmla="*/ 73 h 583"/>
              <a:gd name="T14" fmla="*/ 912 w 912"/>
              <a:gd name="T15" fmla="*/ 291 h 583"/>
              <a:gd name="T16" fmla="*/ 660 w 912"/>
              <a:gd name="T17" fmla="*/ 510 h 583"/>
              <a:gd name="T18" fmla="*/ 456 w 912"/>
              <a:gd name="T19" fmla="*/ 583 h 583"/>
              <a:gd name="T20" fmla="*/ 26 w 912"/>
              <a:gd name="T21" fmla="*/ 292 h 583"/>
              <a:gd name="T22" fmla="*/ 266 w 912"/>
              <a:gd name="T23" fmla="*/ 499 h 583"/>
              <a:gd name="T24" fmla="*/ 456 w 912"/>
              <a:gd name="T25" fmla="*/ 567 h 583"/>
              <a:gd name="T26" fmla="*/ 456 w 912"/>
              <a:gd name="T27" fmla="*/ 567 h 583"/>
              <a:gd name="T28" fmla="*/ 647 w 912"/>
              <a:gd name="T29" fmla="*/ 498 h 583"/>
              <a:gd name="T30" fmla="*/ 885 w 912"/>
              <a:gd name="T31" fmla="*/ 291 h 583"/>
              <a:gd name="T32" fmla="*/ 646 w 912"/>
              <a:gd name="T33" fmla="*/ 85 h 583"/>
              <a:gd name="T34" fmla="*/ 456 w 912"/>
              <a:gd name="T35" fmla="*/ 17 h 583"/>
              <a:gd name="T36" fmla="*/ 264 w 912"/>
              <a:gd name="T37" fmla="*/ 85 h 583"/>
              <a:gd name="T38" fmla="*/ 26 w 912"/>
              <a:gd name="T39" fmla="*/ 292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3">
                <a:moveTo>
                  <a:pt x="456" y="583"/>
                </a:moveTo>
                <a:cubicBezTo>
                  <a:pt x="456" y="583"/>
                  <a:pt x="456" y="583"/>
                  <a:pt x="456" y="583"/>
                </a:cubicBezTo>
                <a:cubicBezTo>
                  <a:pt x="379" y="583"/>
                  <a:pt x="307" y="557"/>
                  <a:pt x="253" y="510"/>
                </a:cubicBezTo>
                <a:cubicBezTo>
                  <a:pt x="0" y="292"/>
                  <a:pt x="0" y="292"/>
                  <a:pt x="0" y="292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305" y="26"/>
                  <a:pt x="378" y="0"/>
                  <a:pt x="456" y="0"/>
                </a:cubicBezTo>
                <a:cubicBezTo>
                  <a:pt x="533" y="1"/>
                  <a:pt x="605" y="26"/>
                  <a:pt x="659" y="73"/>
                </a:cubicBezTo>
                <a:cubicBezTo>
                  <a:pt x="912" y="291"/>
                  <a:pt x="912" y="291"/>
                  <a:pt x="912" y="291"/>
                </a:cubicBezTo>
                <a:cubicBezTo>
                  <a:pt x="660" y="510"/>
                  <a:pt x="660" y="510"/>
                  <a:pt x="660" y="510"/>
                </a:cubicBezTo>
                <a:cubicBezTo>
                  <a:pt x="606" y="557"/>
                  <a:pt x="534" y="583"/>
                  <a:pt x="456" y="583"/>
                </a:cubicBezTo>
                <a:close/>
                <a:moveTo>
                  <a:pt x="26" y="292"/>
                </a:moveTo>
                <a:cubicBezTo>
                  <a:pt x="266" y="499"/>
                  <a:pt x="266" y="499"/>
                  <a:pt x="266" y="499"/>
                </a:cubicBezTo>
                <a:cubicBezTo>
                  <a:pt x="316" y="542"/>
                  <a:pt x="384" y="566"/>
                  <a:pt x="456" y="567"/>
                </a:cubicBezTo>
                <a:cubicBezTo>
                  <a:pt x="456" y="567"/>
                  <a:pt x="456" y="567"/>
                  <a:pt x="456" y="567"/>
                </a:cubicBezTo>
                <a:cubicBezTo>
                  <a:pt x="529" y="567"/>
                  <a:pt x="596" y="542"/>
                  <a:pt x="647" y="498"/>
                </a:cubicBezTo>
                <a:cubicBezTo>
                  <a:pt x="885" y="291"/>
                  <a:pt x="885" y="291"/>
                  <a:pt x="885" y="291"/>
                </a:cubicBezTo>
                <a:cubicBezTo>
                  <a:pt x="646" y="85"/>
                  <a:pt x="646" y="85"/>
                  <a:pt x="646" y="85"/>
                </a:cubicBezTo>
                <a:cubicBezTo>
                  <a:pt x="595" y="41"/>
                  <a:pt x="528" y="17"/>
                  <a:pt x="456" y="17"/>
                </a:cubicBezTo>
                <a:cubicBezTo>
                  <a:pt x="383" y="17"/>
                  <a:pt x="315" y="41"/>
                  <a:pt x="264" y="85"/>
                </a:cubicBezTo>
                <a:lnTo>
                  <a:pt x="26" y="292"/>
                </a:lnTo>
                <a:close/>
              </a:path>
            </a:pathLst>
          </a:custGeom>
          <a:solidFill>
            <a:srgbClr val="009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3"/>
          <p:cNvSpPr>
            <a:spLocks noEditPoints="1"/>
          </p:cNvSpPr>
          <p:nvPr/>
        </p:nvSpPr>
        <p:spPr bwMode="auto">
          <a:xfrm>
            <a:off x="8815388" y="1903413"/>
            <a:ext cx="2014538" cy="1401763"/>
          </a:xfrm>
          <a:custGeom>
            <a:avLst/>
            <a:gdLst>
              <a:gd name="T0" fmla="*/ 423 w 846"/>
              <a:gd name="T1" fmla="*/ 589 h 589"/>
              <a:gd name="T2" fmla="*/ 423 w 846"/>
              <a:gd name="T3" fmla="*/ 589 h 589"/>
              <a:gd name="T4" fmla="*/ 234 w 846"/>
              <a:gd name="T5" fmla="*/ 515 h 589"/>
              <a:gd name="T6" fmla="*/ 0 w 846"/>
              <a:gd name="T7" fmla="*/ 295 h 589"/>
              <a:gd name="T8" fmla="*/ 233 w 846"/>
              <a:gd name="T9" fmla="*/ 74 h 589"/>
              <a:gd name="T10" fmla="*/ 423 w 846"/>
              <a:gd name="T11" fmla="*/ 0 h 589"/>
              <a:gd name="T12" fmla="*/ 612 w 846"/>
              <a:gd name="T13" fmla="*/ 74 h 589"/>
              <a:gd name="T14" fmla="*/ 846 w 846"/>
              <a:gd name="T15" fmla="*/ 294 h 589"/>
              <a:gd name="T16" fmla="*/ 613 w 846"/>
              <a:gd name="T17" fmla="*/ 515 h 589"/>
              <a:gd name="T18" fmla="*/ 423 w 846"/>
              <a:gd name="T19" fmla="*/ 589 h 589"/>
              <a:gd name="T20" fmla="*/ 34 w 846"/>
              <a:gd name="T21" fmla="*/ 295 h 589"/>
              <a:gd name="T22" fmla="*/ 251 w 846"/>
              <a:gd name="T23" fmla="*/ 499 h 589"/>
              <a:gd name="T24" fmla="*/ 423 w 846"/>
              <a:gd name="T25" fmla="*/ 566 h 589"/>
              <a:gd name="T26" fmla="*/ 423 w 846"/>
              <a:gd name="T27" fmla="*/ 566 h 589"/>
              <a:gd name="T28" fmla="*/ 597 w 846"/>
              <a:gd name="T29" fmla="*/ 499 h 589"/>
              <a:gd name="T30" fmla="*/ 812 w 846"/>
              <a:gd name="T31" fmla="*/ 294 h 589"/>
              <a:gd name="T32" fmla="*/ 595 w 846"/>
              <a:gd name="T33" fmla="*/ 90 h 589"/>
              <a:gd name="T34" fmla="*/ 423 w 846"/>
              <a:gd name="T35" fmla="*/ 23 h 589"/>
              <a:gd name="T36" fmla="*/ 250 w 846"/>
              <a:gd name="T37" fmla="*/ 90 h 589"/>
              <a:gd name="T38" fmla="*/ 34 w 846"/>
              <a:gd name="T39" fmla="*/ 295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6" h="589">
                <a:moveTo>
                  <a:pt x="423" y="589"/>
                </a:moveTo>
                <a:cubicBezTo>
                  <a:pt x="423" y="589"/>
                  <a:pt x="423" y="589"/>
                  <a:pt x="423" y="589"/>
                </a:cubicBezTo>
                <a:cubicBezTo>
                  <a:pt x="352" y="589"/>
                  <a:pt x="285" y="563"/>
                  <a:pt x="234" y="515"/>
                </a:cubicBezTo>
                <a:cubicBezTo>
                  <a:pt x="0" y="295"/>
                  <a:pt x="0" y="295"/>
                  <a:pt x="0" y="295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83" y="26"/>
                  <a:pt x="351" y="0"/>
                  <a:pt x="423" y="0"/>
                </a:cubicBezTo>
                <a:cubicBezTo>
                  <a:pt x="495" y="0"/>
                  <a:pt x="562" y="27"/>
                  <a:pt x="612" y="74"/>
                </a:cubicBezTo>
                <a:cubicBezTo>
                  <a:pt x="846" y="294"/>
                  <a:pt x="846" y="294"/>
                  <a:pt x="846" y="294"/>
                </a:cubicBezTo>
                <a:cubicBezTo>
                  <a:pt x="613" y="515"/>
                  <a:pt x="613" y="515"/>
                  <a:pt x="613" y="515"/>
                </a:cubicBezTo>
                <a:cubicBezTo>
                  <a:pt x="563" y="563"/>
                  <a:pt x="495" y="589"/>
                  <a:pt x="423" y="589"/>
                </a:cubicBezTo>
                <a:close/>
                <a:moveTo>
                  <a:pt x="34" y="295"/>
                </a:moveTo>
                <a:cubicBezTo>
                  <a:pt x="251" y="499"/>
                  <a:pt x="251" y="499"/>
                  <a:pt x="251" y="499"/>
                </a:cubicBezTo>
                <a:cubicBezTo>
                  <a:pt x="297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1" y="542"/>
                  <a:pt x="597" y="499"/>
                </a:cubicBezTo>
                <a:cubicBezTo>
                  <a:pt x="812" y="294"/>
                  <a:pt x="812" y="294"/>
                  <a:pt x="812" y="294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49" y="47"/>
                  <a:pt x="488" y="23"/>
                  <a:pt x="423" y="23"/>
                </a:cubicBezTo>
                <a:cubicBezTo>
                  <a:pt x="357" y="23"/>
                  <a:pt x="296" y="47"/>
                  <a:pt x="250" y="90"/>
                </a:cubicBezTo>
                <a:lnTo>
                  <a:pt x="34" y="295"/>
                </a:lnTo>
                <a:close/>
              </a:path>
            </a:pathLst>
          </a:custGeom>
          <a:solidFill>
            <a:srgbClr val="009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24"/>
          <p:cNvSpPr/>
          <p:nvPr/>
        </p:nvSpPr>
        <p:spPr bwMode="auto">
          <a:xfrm>
            <a:off x="8783638" y="1908175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2 h 585"/>
              <a:gd name="T4" fmla="*/ 0 w 794"/>
              <a:gd name="T5" fmla="*/ 293 h 585"/>
              <a:gd name="T6" fmla="*/ 218 w 794"/>
              <a:gd name="T7" fmla="*/ 73 h 585"/>
              <a:gd name="T8" fmla="*/ 397 w 794"/>
              <a:gd name="T9" fmla="*/ 0 h 585"/>
              <a:gd name="T10" fmla="*/ 574 w 794"/>
              <a:gd name="T11" fmla="*/ 72 h 585"/>
              <a:gd name="T12" fmla="*/ 794 w 794"/>
              <a:gd name="T13" fmla="*/ 291 h 585"/>
              <a:gd name="T14" fmla="*/ 575 w 794"/>
              <a:gd name="T15" fmla="*/ 511 h 585"/>
              <a:gd name="T16" fmla="*/ 397 w 794"/>
              <a:gd name="T17" fmla="*/ 585 h 585"/>
              <a:gd name="T18" fmla="*/ 397 w 794"/>
              <a:gd name="T1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30" y="585"/>
                  <a:pt x="267" y="559"/>
                  <a:pt x="219" y="512"/>
                </a:cubicBezTo>
                <a:cubicBezTo>
                  <a:pt x="0" y="293"/>
                  <a:pt x="0" y="293"/>
                  <a:pt x="0" y="293"/>
                </a:cubicBezTo>
                <a:cubicBezTo>
                  <a:pt x="218" y="73"/>
                  <a:pt x="218" y="73"/>
                  <a:pt x="218" y="73"/>
                </a:cubicBezTo>
                <a:cubicBezTo>
                  <a:pt x="266" y="26"/>
                  <a:pt x="329" y="0"/>
                  <a:pt x="397" y="0"/>
                </a:cubicBezTo>
                <a:cubicBezTo>
                  <a:pt x="464" y="0"/>
                  <a:pt x="527" y="25"/>
                  <a:pt x="574" y="72"/>
                </a:cubicBezTo>
                <a:cubicBezTo>
                  <a:pt x="794" y="291"/>
                  <a:pt x="794" y="291"/>
                  <a:pt x="794" y="291"/>
                </a:cubicBezTo>
                <a:cubicBezTo>
                  <a:pt x="575" y="511"/>
                  <a:pt x="575" y="511"/>
                  <a:pt x="575" y="511"/>
                </a:cubicBezTo>
                <a:cubicBezTo>
                  <a:pt x="528" y="558"/>
                  <a:pt x="464" y="585"/>
                  <a:pt x="397" y="585"/>
                </a:cubicBezTo>
                <a:cubicBezTo>
                  <a:pt x="397" y="585"/>
                  <a:pt x="397" y="585"/>
                  <a:pt x="397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25"/>
          <p:cNvSpPr/>
          <p:nvPr/>
        </p:nvSpPr>
        <p:spPr bwMode="auto">
          <a:xfrm>
            <a:off x="8815388" y="1871663"/>
            <a:ext cx="1825625" cy="1462088"/>
          </a:xfrm>
          <a:custGeom>
            <a:avLst/>
            <a:gdLst>
              <a:gd name="T0" fmla="*/ 596 w 767"/>
              <a:gd name="T1" fmla="*/ 135 h 614"/>
              <a:gd name="T2" fmla="*/ 554 w 767"/>
              <a:gd name="T3" fmla="*/ 94 h 614"/>
              <a:gd name="T4" fmla="*/ 212 w 767"/>
              <a:gd name="T5" fmla="*/ 95 h 614"/>
              <a:gd name="T6" fmla="*/ 171 w 767"/>
              <a:gd name="T7" fmla="*/ 137 h 614"/>
              <a:gd name="T8" fmla="*/ 0 w 767"/>
              <a:gd name="T9" fmla="*/ 308 h 614"/>
              <a:gd name="T10" fmla="*/ 172 w 767"/>
              <a:gd name="T11" fmla="*/ 479 h 614"/>
              <a:gd name="T12" fmla="*/ 213 w 767"/>
              <a:gd name="T13" fmla="*/ 520 h 614"/>
              <a:gd name="T14" fmla="*/ 555 w 767"/>
              <a:gd name="T15" fmla="*/ 519 h 614"/>
              <a:gd name="T16" fmla="*/ 597 w 767"/>
              <a:gd name="T17" fmla="*/ 478 h 614"/>
              <a:gd name="T18" fmla="*/ 767 w 767"/>
              <a:gd name="T19" fmla="*/ 306 h 614"/>
              <a:gd name="T20" fmla="*/ 596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596" y="135"/>
                </a:moveTo>
                <a:cubicBezTo>
                  <a:pt x="554" y="94"/>
                  <a:pt x="554" y="94"/>
                  <a:pt x="554" y="94"/>
                </a:cubicBezTo>
                <a:cubicBezTo>
                  <a:pt x="460" y="0"/>
                  <a:pt x="306" y="1"/>
                  <a:pt x="212" y="95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0" y="308"/>
                  <a:pt x="0" y="308"/>
                  <a:pt x="0" y="308"/>
                </a:cubicBezTo>
                <a:cubicBezTo>
                  <a:pt x="172" y="479"/>
                  <a:pt x="172" y="479"/>
                  <a:pt x="172" y="479"/>
                </a:cubicBezTo>
                <a:cubicBezTo>
                  <a:pt x="213" y="520"/>
                  <a:pt x="213" y="520"/>
                  <a:pt x="213" y="520"/>
                </a:cubicBezTo>
                <a:cubicBezTo>
                  <a:pt x="307" y="614"/>
                  <a:pt x="461" y="613"/>
                  <a:pt x="555" y="519"/>
                </a:cubicBezTo>
                <a:cubicBezTo>
                  <a:pt x="597" y="478"/>
                  <a:pt x="597" y="478"/>
                  <a:pt x="597" y="478"/>
                </a:cubicBezTo>
                <a:cubicBezTo>
                  <a:pt x="767" y="306"/>
                  <a:pt x="767" y="306"/>
                  <a:pt x="767" y="306"/>
                </a:cubicBezTo>
                <a:lnTo>
                  <a:pt x="596" y="135"/>
                </a:lnTo>
                <a:close/>
              </a:path>
            </a:pathLst>
          </a:custGeom>
          <a:solidFill>
            <a:srgbClr val="009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6"/>
          <p:cNvSpPr/>
          <p:nvPr/>
        </p:nvSpPr>
        <p:spPr bwMode="auto">
          <a:xfrm>
            <a:off x="7716838" y="2660650"/>
            <a:ext cx="2105025" cy="4073525"/>
          </a:xfrm>
          <a:custGeom>
            <a:avLst/>
            <a:gdLst>
              <a:gd name="T0" fmla="*/ 846 w 884"/>
              <a:gd name="T1" fmla="*/ 289 h 1711"/>
              <a:gd name="T2" fmla="*/ 846 w 884"/>
              <a:gd name="T3" fmla="*/ 289 h 1711"/>
              <a:gd name="T4" fmla="*/ 651 w 884"/>
              <a:gd name="T5" fmla="*/ 208 h 1711"/>
              <a:gd name="T6" fmla="*/ 442 w 884"/>
              <a:gd name="T7" fmla="*/ 0 h 1711"/>
              <a:gd name="T8" fmla="*/ 233 w 884"/>
              <a:gd name="T9" fmla="*/ 208 h 1711"/>
              <a:gd name="T10" fmla="*/ 38 w 884"/>
              <a:gd name="T11" fmla="*/ 289 h 1711"/>
              <a:gd name="T12" fmla="*/ 0 w 884"/>
              <a:gd name="T13" fmla="*/ 286 h 1711"/>
              <a:gd name="T14" fmla="*/ 162 w 884"/>
              <a:gd name="T15" fmla="*/ 392 h 1711"/>
              <a:gd name="T16" fmla="*/ 362 w 884"/>
              <a:gd name="T17" fmla="*/ 663 h 1711"/>
              <a:gd name="T18" fmla="*/ 421 w 884"/>
              <a:gd name="T19" fmla="*/ 953 h 1711"/>
              <a:gd name="T20" fmla="*/ 421 w 884"/>
              <a:gd name="T21" fmla="*/ 953 h 1711"/>
              <a:gd name="T22" fmla="*/ 421 w 884"/>
              <a:gd name="T23" fmla="*/ 987 h 1711"/>
              <a:gd name="T24" fmla="*/ 421 w 884"/>
              <a:gd name="T25" fmla="*/ 987 h 1711"/>
              <a:gd name="T26" fmla="*/ 421 w 884"/>
              <a:gd name="T27" fmla="*/ 1491 h 1711"/>
              <a:gd name="T28" fmla="*/ 271 w 884"/>
              <a:gd name="T29" fmla="*/ 1681 h 1711"/>
              <a:gd name="T30" fmla="*/ 269 w 884"/>
              <a:gd name="T31" fmla="*/ 1681 h 1711"/>
              <a:gd name="T32" fmla="*/ 269 w 884"/>
              <a:gd name="T33" fmla="*/ 1711 h 1711"/>
              <a:gd name="T34" fmla="*/ 611 w 884"/>
              <a:gd name="T35" fmla="*/ 1711 h 1711"/>
              <a:gd name="T36" fmla="*/ 611 w 884"/>
              <a:gd name="T37" fmla="*/ 1681 h 1711"/>
              <a:gd name="T38" fmla="*/ 610 w 884"/>
              <a:gd name="T39" fmla="*/ 1681 h 1711"/>
              <a:gd name="T40" fmla="*/ 463 w 884"/>
              <a:gd name="T41" fmla="*/ 1508 h 1711"/>
              <a:gd name="T42" fmla="*/ 463 w 884"/>
              <a:gd name="T43" fmla="*/ 976 h 1711"/>
              <a:gd name="T44" fmla="*/ 463 w 884"/>
              <a:gd name="T45" fmla="*/ 976 h 1711"/>
              <a:gd name="T46" fmla="*/ 463 w 884"/>
              <a:gd name="T47" fmla="*/ 953 h 1711"/>
              <a:gd name="T48" fmla="*/ 463 w 884"/>
              <a:gd name="T49" fmla="*/ 953 h 1711"/>
              <a:gd name="T50" fmla="*/ 522 w 884"/>
              <a:gd name="T51" fmla="*/ 663 h 1711"/>
              <a:gd name="T52" fmla="*/ 722 w 884"/>
              <a:gd name="T53" fmla="*/ 392 h 1711"/>
              <a:gd name="T54" fmla="*/ 884 w 884"/>
              <a:gd name="T55" fmla="*/ 286 h 1711"/>
              <a:gd name="T56" fmla="*/ 846 w 884"/>
              <a:gd name="T57" fmla="*/ 28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4" h="1711">
                <a:moveTo>
                  <a:pt x="846" y="289"/>
                </a:moveTo>
                <a:cubicBezTo>
                  <a:pt x="846" y="289"/>
                  <a:pt x="846" y="289"/>
                  <a:pt x="846" y="289"/>
                </a:cubicBezTo>
                <a:cubicBezTo>
                  <a:pt x="772" y="289"/>
                  <a:pt x="703" y="260"/>
                  <a:pt x="651" y="208"/>
                </a:cubicBezTo>
                <a:cubicBezTo>
                  <a:pt x="442" y="0"/>
                  <a:pt x="442" y="0"/>
                  <a:pt x="442" y="0"/>
                </a:cubicBezTo>
                <a:cubicBezTo>
                  <a:pt x="233" y="208"/>
                  <a:pt x="233" y="208"/>
                  <a:pt x="233" y="208"/>
                </a:cubicBezTo>
                <a:cubicBezTo>
                  <a:pt x="181" y="260"/>
                  <a:pt x="112" y="289"/>
                  <a:pt x="38" y="289"/>
                </a:cubicBezTo>
                <a:cubicBezTo>
                  <a:pt x="25" y="289"/>
                  <a:pt x="12" y="288"/>
                  <a:pt x="0" y="286"/>
                </a:cubicBezTo>
                <a:cubicBezTo>
                  <a:pt x="59" y="314"/>
                  <a:pt x="113" y="350"/>
                  <a:pt x="162" y="392"/>
                </a:cubicBezTo>
                <a:cubicBezTo>
                  <a:pt x="248" y="465"/>
                  <a:pt x="317" y="558"/>
                  <a:pt x="362" y="663"/>
                </a:cubicBezTo>
                <a:cubicBezTo>
                  <a:pt x="400" y="752"/>
                  <a:pt x="421" y="850"/>
                  <a:pt x="421" y="953"/>
                </a:cubicBezTo>
                <a:cubicBezTo>
                  <a:pt x="421" y="953"/>
                  <a:pt x="421" y="953"/>
                  <a:pt x="421" y="953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1491"/>
                  <a:pt x="421" y="1491"/>
                  <a:pt x="421" y="1491"/>
                </a:cubicBezTo>
                <a:cubicBezTo>
                  <a:pt x="402" y="1601"/>
                  <a:pt x="342" y="1681"/>
                  <a:pt x="271" y="1681"/>
                </a:cubicBezTo>
                <a:cubicBezTo>
                  <a:pt x="270" y="1681"/>
                  <a:pt x="270" y="1681"/>
                  <a:pt x="269" y="1681"/>
                </a:cubicBezTo>
                <a:cubicBezTo>
                  <a:pt x="269" y="1711"/>
                  <a:pt x="269" y="1711"/>
                  <a:pt x="269" y="1711"/>
                </a:cubicBezTo>
                <a:cubicBezTo>
                  <a:pt x="611" y="1711"/>
                  <a:pt x="611" y="1711"/>
                  <a:pt x="611" y="1711"/>
                </a:cubicBezTo>
                <a:cubicBezTo>
                  <a:pt x="611" y="1681"/>
                  <a:pt x="611" y="1681"/>
                  <a:pt x="611" y="1681"/>
                </a:cubicBezTo>
                <a:cubicBezTo>
                  <a:pt x="611" y="1681"/>
                  <a:pt x="610" y="1681"/>
                  <a:pt x="610" y="1681"/>
                </a:cubicBezTo>
                <a:cubicBezTo>
                  <a:pt x="543" y="1681"/>
                  <a:pt x="485" y="1609"/>
                  <a:pt x="463" y="1508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850"/>
                  <a:pt x="484" y="752"/>
                  <a:pt x="522" y="663"/>
                </a:cubicBezTo>
                <a:cubicBezTo>
                  <a:pt x="567" y="558"/>
                  <a:pt x="636" y="465"/>
                  <a:pt x="722" y="392"/>
                </a:cubicBezTo>
                <a:cubicBezTo>
                  <a:pt x="771" y="350"/>
                  <a:pt x="825" y="314"/>
                  <a:pt x="884" y="286"/>
                </a:cubicBezTo>
                <a:cubicBezTo>
                  <a:pt x="872" y="288"/>
                  <a:pt x="859" y="289"/>
                  <a:pt x="846" y="289"/>
                </a:cubicBez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9C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8409099" y="1297209"/>
            <a:ext cx="614363" cy="603250"/>
            <a:chOff x="7165975" y="4319588"/>
            <a:chExt cx="614363" cy="603250"/>
          </a:xfrm>
          <a:solidFill>
            <a:schemeClr val="bg1"/>
          </a:solidFill>
        </p:grpSpPr>
        <p:sp>
          <p:nvSpPr>
            <p:cNvPr id="90" name="Freeform 7"/>
            <p:cNvSpPr/>
            <p:nvPr/>
          </p:nvSpPr>
          <p:spPr bwMode="auto">
            <a:xfrm>
              <a:off x="7165975" y="4319588"/>
              <a:ext cx="614363" cy="603250"/>
            </a:xfrm>
            <a:custGeom>
              <a:avLst/>
              <a:gdLst>
                <a:gd name="T0" fmla="*/ 89 w 164"/>
                <a:gd name="T1" fmla="*/ 0 h 161"/>
                <a:gd name="T2" fmla="*/ 89 w 164"/>
                <a:gd name="T3" fmla="*/ 0 h 161"/>
                <a:gd name="T4" fmla="*/ 78 w 164"/>
                <a:gd name="T5" fmla="*/ 61 h 161"/>
                <a:gd name="T6" fmla="*/ 112 w 164"/>
                <a:gd name="T7" fmla="*/ 104 h 161"/>
                <a:gd name="T8" fmla="*/ 134 w 164"/>
                <a:gd name="T9" fmla="*/ 88 h 161"/>
                <a:gd name="T10" fmla="*/ 162 w 164"/>
                <a:gd name="T11" fmla="*/ 126 h 161"/>
                <a:gd name="T12" fmla="*/ 132 w 164"/>
                <a:gd name="T13" fmla="*/ 159 h 161"/>
                <a:gd name="T14" fmla="*/ 93 w 164"/>
                <a:gd name="T15" fmla="*/ 137 h 161"/>
                <a:gd name="T16" fmla="*/ 103 w 164"/>
                <a:gd name="T17" fmla="*/ 113 h 161"/>
                <a:gd name="T18" fmla="*/ 68 w 164"/>
                <a:gd name="T19" fmla="*/ 21 h 161"/>
                <a:gd name="T20" fmla="*/ 34 w 164"/>
                <a:gd name="T21" fmla="*/ 98 h 161"/>
                <a:gd name="T22" fmla="*/ 42 w 164"/>
                <a:gd name="T23" fmla="*/ 93 h 161"/>
                <a:gd name="T24" fmla="*/ 71 w 164"/>
                <a:gd name="T25" fmla="*/ 119 h 161"/>
                <a:gd name="T26" fmla="*/ 31 w 164"/>
                <a:gd name="T27" fmla="*/ 159 h 161"/>
                <a:gd name="T28" fmla="*/ 1 w 164"/>
                <a:gd name="T29" fmla="*/ 120 h 161"/>
                <a:gd name="T30" fmla="*/ 23 w 164"/>
                <a:gd name="T31" fmla="*/ 102 h 161"/>
                <a:gd name="T32" fmla="*/ 36 w 164"/>
                <a:gd name="T33" fmla="*/ 34 h 161"/>
                <a:gd name="T34" fmla="*/ 87 w 164"/>
                <a:gd name="T35" fmla="*/ 0 h 161"/>
                <a:gd name="T36" fmla="*/ 89 w 164"/>
                <a:gd name="T3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61"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79" y="17"/>
                    <a:pt x="72" y="38"/>
                    <a:pt x="78" y="61"/>
                  </a:cubicBezTo>
                  <a:cubicBezTo>
                    <a:pt x="83" y="81"/>
                    <a:pt x="97" y="96"/>
                    <a:pt x="112" y="104"/>
                  </a:cubicBezTo>
                  <a:cubicBezTo>
                    <a:pt x="114" y="94"/>
                    <a:pt x="121" y="86"/>
                    <a:pt x="134" y="88"/>
                  </a:cubicBezTo>
                  <a:cubicBezTo>
                    <a:pt x="148" y="89"/>
                    <a:pt x="164" y="108"/>
                    <a:pt x="162" y="126"/>
                  </a:cubicBezTo>
                  <a:cubicBezTo>
                    <a:pt x="161" y="143"/>
                    <a:pt x="146" y="157"/>
                    <a:pt x="132" y="159"/>
                  </a:cubicBezTo>
                  <a:cubicBezTo>
                    <a:pt x="116" y="160"/>
                    <a:pt x="98" y="149"/>
                    <a:pt x="93" y="137"/>
                  </a:cubicBezTo>
                  <a:cubicBezTo>
                    <a:pt x="89" y="128"/>
                    <a:pt x="94" y="115"/>
                    <a:pt x="103" y="113"/>
                  </a:cubicBezTo>
                  <a:cubicBezTo>
                    <a:pt x="78" y="97"/>
                    <a:pt x="56" y="63"/>
                    <a:pt x="68" y="21"/>
                  </a:cubicBezTo>
                  <a:cubicBezTo>
                    <a:pt x="44" y="33"/>
                    <a:pt x="27" y="61"/>
                    <a:pt x="34" y="98"/>
                  </a:cubicBezTo>
                  <a:cubicBezTo>
                    <a:pt x="38" y="96"/>
                    <a:pt x="39" y="94"/>
                    <a:pt x="42" y="93"/>
                  </a:cubicBezTo>
                  <a:cubicBezTo>
                    <a:pt x="60" y="87"/>
                    <a:pt x="70" y="105"/>
                    <a:pt x="71" y="119"/>
                  </a:cubicBezTo>
                  <a:cubicBezTo>
                    <a:pt x="74" y="145"/>
                    <a:pt x="54" y="161"/>
                    <a:pt x="31" y="159"/>
                  </a:cubicBezTo>
                  <a:cubicBezTo>
                    <a:pt x="15" y="157"/>
                    <a:pt x="0" y="141"/>
                    <a:pt x="1" y="120"/>
                  </a:cubicBezTo>
                  <a:cubicBezTo>
                    <a:pt x="2" y="109"/>
                    <a:pt x="10" y="100"/>
                    <a:pt x="23" y="102"/>
                  </a:cubicBezTo>
                  <a:cubicBezTo>
                    <a:pt x="16" y="73"/>
                    <a:pt x="24" y="51"/>
                    <a:pt x="36" y="34"/>
                  </a:cubicBezTo>
                  <a:cubicBezTo>
                    <a:pt x="48" y="17"/>
                    <a:pt x="66" y="7"/>
                    <a:pt x="87" y="0"/>
                  </a:cubicBezTo>
                  <a:cubicBezTo>
                    <a:pt x="88" y="0"/>
                    <a:pt x="88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7515225" y="4330701"/>
              <a:ext cx="201613" cy="231775"/>
            </a:xfrm>
            <a:custGeom>
              <a:avLst/>
              <a:gdLst>
                <a:gd name="T0" fmla="*/ 4 w 54"/>
                <a:gd name="T1" fmla="*/ 0 h 62"/>
                <a:gd name="T2" fmla="*/ 54 w 54"/>
                <a:gd name="T3" fmla="*/ 62 h 62"/>
                <a:gd name="T4" fmla="*/ 23 w 54"/>
                <a:gd name="T5" fmla="*/ 51 h 62"/>
                <a:gd name="T6" fmla="*/ 3 w 54"/>
                <a:gd name="T7" fmla="*/ 1 h 62"/>
                <a:gd name="T8" fmla="*/ 4 w 5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2">
                  <a:moveTo>
                    <a:pt x="4" y="0"/>
                  </a:moveTo>
                  <a:cubicBezTo>
                    <a:pt x="34" y="6"/>
                    <a:pt x="53" y="25"/>
                    <a:pt x="54" y="62"/>
                  </a:cubicBezTo>
                  <a:cubicBezTo>
                    <a:pt x="41" y="61"/>
                    <a:pt x="31" y="58"/>
                    <a:pt x="23" y="51"/>
                  </a:cubicBezTo>
                  <a:cubicBezTo>
                    <a:pt x="11" y="40"/>
                    <a:pt x="0" y="19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Freeform 11"/>
          <p:cNvSpPr>
            <a:spLocks noEditPoints="1"/>
          </p:cNvSpPr>
          <p:nvPr/>
        </p:nvSpPr>
        <p:spPr bwMode="auto">
          <a:xfrm>
            <a:off x="7423196" y="2239768"/>
            <a:ext cx="760320" cy="724287"/>
          </a:xfrm>
          <a:custGeom>
            <a:avLst/>
            <a:gdLst>
              <a:gd name="T0" fmla="*/ 230 w 268"/>
              <a:gd name="T1" fmla="*/ 7 h 255"/>
              <a:gd name="T2" fmla="*/ 221 w 268"/>
              <a:gd name="T3" fmla="*/ 29 h 255"/>
              <a:gd name="T4" fmla="*/ 241 w 268"/>
              <a:gd name="T5" fmla="*/ 58 h 255"/>
              <a:gd name="T6" fmla="*/ 220 w 268"/>
              <a:gd name="T7" fmla="*/ 236 h 255"/>
              <a:gd name="T8" fmla="*/ 221 w 268"/>
              <a:gd name="T9" fmla="*/ 217 h 255"/>
              <a:gd name="T10" fmla="*/ 213 w 268"/>
              <a:gd name="T11" fmla="*/ 185 h 255"/>
              <a:gd name="T12" fmla="*/ 109 w 268"/>
              <a:gd name="T13" fmla="*/ 255 h 255"/>
              <a:gd name="T14" fmla="*/ 50 w 268"/>
              <a:gd name="T15" fmla="*/ 217 h 255"/>
              <a:gd name="T16" fmla="*/ 124 w 268"/>
              <a:gd name="T17" fmla="*/ 98 h 255"/>
              <a:gd name="T18" fmla="*/ 141 w 268"/>
              <a:gd name="T19" fmla="*/ 96 h 255"/>
              <a:gd name="T20" fmla="*/ 202 w 268"/>
              <a:gd name="T21" fmla="*/ 24 h 255"/>
              <a:gd name="T22" fmla="*/ 124 w 268"/>
              <a:gd name="T23" fmla="*/ 58 h 255"/>
              <a:gd name="T24" fmla="*/ 154 w 268"/>
              <a:gd name="T25" fmla="*/ 86 h 255"/>
              <a:gd name="T26" fmla="*/ 45 w 268"/>
              <a:gd name="T27" fmla="*/ 218 h 255"/>
              <a:gd name="T28" fmla="*/ 22 w 268"/>
              <a:gd name="T29" fmla="*/ 197 h 255"/>
              <a:gd name="T30" fmla="*/ 71 w 268"/>
              <a:gd name="T31" fmla="*/ 63 h 255"/>
              <a:gd name="T32" fmla="*/ 7 w 268"/>
              <a:gd name="T33" fmla="*/ 45 h 255"/>
              <a:gd name="T34" fmla="*/ 137 w 268"/>
              <a:gd name="T35" fmla="*/ 11 h 255"/>
              <a:gd name="T36" fmla="*/ 202 w 268"/>
              <a:gd name="T37" fmla="*/ 14 h 255"/>
              <a:gd name="T38" fmla="*/ 230 w 268"/>
              <a:gd name="T39" fmla="*/ 7 h 255"/>
              <a:gd name="T40" fmla="*/ 172 w 268"/>
              <a:gd name="T41" fmla="*/ 90 h 255"/>
              <a:gd name="T42" fmla="*/ 205 w 268"/>
              <a:gd name="T43" fmla="*/ 108 h 255"/>
              <a:gd name="T44" fmla="*/ 216 w 268"/>
              <a:gd name="T45" fmla="*/ 35 h 255"/>
              <a:gd name="T46" fmla="*/ 172 w 268"/>
              <a:gd name="T47" fmla="*/ 9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8" h="255">
                <a:moveTo>
                  <a:pt x="230" y="7"/>
                </a:moveTo>
                <a:cubicBezTo>
                  <a:pt x="231" y="18"/>
                  <a:pt x="222" y="20"/>
                  <a:pt x="221" y="29"/>
                </a:cubicBezTo>
                <a:cubicBezTo>
                  <a:pt x="221" y="42"/>
                  <a:pt x="235" y="47"/>
                  <a:pt x="241" y="58"/>
                </a:cubicBezTo>
                <a:cubicBezTo>
                  <a:pt x="268" y="106"/>
                  <a:pt x="246" y="213"/>
                  <a:pt x="220" y="236"/>
                </a:cubicBezTo>
                <a:cubicBezTo>
                  <a:pt x="216" y="233"/>
                  <a:pt x="222" y="225"/>
                  <a:pt x="221" y="217"/>
                </a:cubicBezTo>
                <a:cubicBezTo>
                  <a:pt x="221" y="206"/>
                  <a:pt x="214" y="195"/>
                  <a:pt x="213" y="185"/>
                </a:cubicBezTo>
                <a:cubicBezTo>
                  <a:pt x="197" y="223"/>
                  <a:pt x="163" y="255"/>
                  <a:pt x="109" y="255"/>
                </a:cubicBezTo>
                <a:cubicBezTo>
                  <a:pt x="81" y="255"/>
                  <a:pt x="52" y="246"/>
                  <a:pt x="50" y="217"/>
                </a:cubicBezTo>
                <a:cubicBezTo>
                  <a:pt x="46" y="171"/>
                  <a:pt x="89" y="110"/>
                  <a:pt x="124" y="98"/>
                </a:cubicBezTo>
                <a:cubicBezTo>
                  <a:pt x="129" y="96"/>
                  <a:pt x="135" y="98"/>
                  <a:pt x="141" y="96"/>
                </a:cubicBezTo>
                <a:cubicBezTo>
                  <a:pt x="175" y="86"/>
                  <a:pt x="183" y="50"/>
                  <a:pt x="202" y="24"/>
                </a:cubicBezTo>
                <a:cubicBezTo>
                  <a:pt x="175" y="35"/>
                  <a:pt x="153" y="50"/>
                  <a:pt x="124" y="58"/>
                </a:cubicBezTo>
                <a:cubicBezTo>
                  <a:pt x="133" y="69"/>
                  <a:pt x="154" y="67"/>
                  <a:pt x="154" y="86"/>
                </a:cubicBezTo>
                <a:cubicBezTo>
                  <a:pt x="95" y="95"/>
                  <a:pt x="41" y="152"/>
                  <a:pt x="45" y="218"/>
                </a:cubicBezTo>
                <a:cubicBezTo>
                  <a:pt x="35" y="218"/>
                  <a:pt x="25" y="205"/>
                  <a:pt x="22" y="197"/>
                </a:cubicBezTo>
                <a:cubicBezTo>
                  <a:pt x="0" y="147"/>
                  <a:pt x="32" y="77"/>
                  <a:pt x="71" y="63"/>
                </a:cubicBezTo>
                <a:cubicBezTo>
                  <a:pt x="51" y="56"/>
                  <a:pt x="31" y="48"/>
                  <a:pt x="7" y="45"/>
                </a:cubicBezTo>
                <a:cubicBezTo>
                  <a:pt x="41" y="27"/>
                  <a:pt x="85" y="13"/>
                  <a:pt x="137" y="11"/>
                </a:cubicBezTo>
                <a:cubicBezTo>
                  <a:pt x="158" y="10"/>
                  <a:pt x="182" y="17"/>
                  <a:pt x="202" y="14"/>
                </a:cubicBezTo>
                <a:cubicBezTo>
                  <a:pt x="211" y="12"/>
                  <a:pt x="219" y="0"/>
                  <a:pt x="230" y="7"/>
                </a:cubicBezTo>
                <a:close/>
                <a:moveTo>
                  <a:pt x="172" y="90"/>
                </a:moveTo>
                <a:cubicBezTo>
                  <a:pt x="187" y="90"/>
                  <a:pt x="198" y="111"/>
                  <a:pt x="205" y="108"/>
                </a:cubicBezTo>
                <a:cubicBezTo>
                  <a:pt x="201" y="78"/>
                  <a:pt x="222" y="56"/>
                  <a:pt x="216" y="35"/>
                </a:cubicBezTo>
                <a:cubicBezTo>
                  <a:pt x="205" y="57"/>
                  <a:pt x="185" y="70"/>
                  <a:pt x="172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9442493" y="2064544"/>
            <a:ext cx="723312" cy="1004887"/>
            <a:chOff x="1868195" y="2121564"/>
            <a:chExt cx="1333500" cy="1852613"/>
          </a:xfrm>
          <a:solidFill>
            <a:schemeClr val="bg1"/>
          </a:solidFill>
        </p:grpSpPr>
        <p:sp>
          <p:nvSpPr>
            <p:cNvPr id="104" name="Freeform 40"/>
            <p:cNvSpPr/>
            <p:nvPr/>
          </p:nvSpPr>
          <p:spPr bwMode="auto">
            <a:xfrm>
              <a:off x="2557170" y="2121564"/>
              <a:ext cx="52388" cy="66675"/>
            </a:xfrm>
            <a:custGeom>
              <a:avLst/>
              <a:gdLst>
                <a:gd name="T0" fmla="*/ 4 w 14"/>
                <a:gd name="T1" fmla="*/ 1 h 18"/>
                <a:gd name="T2" fmla="*/ 10 w 14"/>
                <a:gd name="T3" fmla="*/ 18 h 18"/>
                <a:gd name="T4" fmla="*/ 4 w 14"/>
                <a:gd name="T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4" y="1"/>
                  </a:moveTo>
                  <a:cubicBezTo>
                    <a:pt x="13" y="0"/>
                    <a:pt x="14" y="13"/>
                    <a:pt x="10" y="18"/>
                  </a:cubicBezTo>
                  <a:cubicBezTo>
                    <a:pt x="6" y="15"/>
                    <a:pt x="0" y="7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5"/>
            <p:cNvSpPr/>
            <p:nvPr/>
          </p:nvSpPr>
          <p:spPr bwMode="auto">
            <a:xfrm>
              <a:off x="2490495" y="2361277"/>
              <a:ext cx="119063" cy="330200"/>
            </a:xfrm>
            <a:custGeom>
              <a:avLst/>
              <a:gdLst>
                <a:gd name="T0" fmla="*/ 14 w 32"/>
                <a:gd name="T1" fmla="*/ 0 h 88"/>
                <a:gd name="T2" fmla="*/ 32 w 32"/>
                <a:gd name="T3" fmla="*/ 11 h 88"/>
                <a:gd name="T4" fmla="*/ 10 w 32"/>
                <a:gd name="T5" fmla="*/ 88 h 88"/>
                <a:gd name="T6" fmla="*/ 14 w 32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8">
                  <a:moveTo>
                    <a:pt x="14" y="0"/>
                  </a:moveTo>
                  <a:cubicBezTo>
                    <a:pt x="23" y="0"/>
                    <a:pt x="25" y="8"/>
                    <a:pt x="32" y="11"/>
                  </a:cubicBezTo>
                  <a:cubicBezTo>
                    <a:pt x="20" y="30"/>
                    <a:pt x="7" y="50"/>
                    <a:pt x="10" y="88"/>
                  </a:cubicBezTo>
                  <a:cubicBezTo>
                    <a:pt x="0" y="63"/>
                    <a:pt x="7" y="2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6"/>
            <p:cNvSpPr>
              <a:spLocks noEditPoints="1"/>
            </p:cNvSpPr>
            <p:nvPr/>
          </p:nvSpPr>
          <p:spPr bwMode="auto">
            <a:xfrm>
              <a:off x="1868195" y="2594639"/>
              <a:ext cx="1333500" cy="1379538"/>
            </a:xfrm>
            <a:custGeom>
              <a:avLst/>
              <a:gdLst>
                <a:gd name="T0" fmla="*/ 106 w 356"/>
                <a:gd name="T1" fmla="*/ 185 h 368"/>
                <a:gd name="T2" fmla="*/ 64 w 356"/>
                <a:gd name="T3" fmla="*/ 114 h 368"/>
                <a:gd name="T4" fmla="*/ 12 w 356"/>
                <a:gd name="T5" fmla="*/ 79 h 368"/>
                <a:gd name="T6" fmla="*/ 95 w 356"/>
                <a:gd name="T7" fmla="*/ 55 h 368"/>
                <a:gd name="T8" fmla="*/ 180 w 356"/>
                <a:gd name="T9" fmla="*/ 55 h 368"/>
                <a:gd name="T10" fmla="*/ 263 w 356"/>
                <a:gd name="T11" fmla="*/ 55 h 368"/>
                <a:gd name="T12" fmla="*/ 346 w 356"/>
                <a:gd name="T13" fmla="*/ 50 h 368"/>
                <a:gd name="T14" fmla="*/ 301 w 356"/>
                <a:gd name="T15" fmla="*/ 111 h 368"/>
                <a:gd name="T16" fmla="*/ 259 w 356"/>
                <a:gd name="T17" fmla="*/ 185 h 368"/>
                <a:gd name="T18" fmla="*/ 218 w 356"/>
                <a:gd name="T19" fmla="*/ 263 h 368"/>
                <a:gd name="T20" fmla="*/ 225 w 356"/>
                <a:gd name="T21" fmla="*/ 284 h 368"/>
                <a:gd name="T22" fmla="*/ 149 w 356"/>
                <a:gd name="T23" fmla="*/ 263 h 368"/>
                <a:gd name="T24" fmla="*/ 106 w 356"/>
                <a:gd name="T25" fmla="*/ 185 h 368"/>
                <a:gd name="T26" fmla="*/ 252 w 356"/>
                <a:gd name="T27" fmla="*/ 100 h 368"/>
                <a:gd name="T28" fmla="*/ 274 w 356"/>
                <a:gd name="T29" fmla="*/ 95 h 368"/>
                <a:gd name="T30" fmla="*/ 263 w 356"/>
                <a:gd name="T31" fmla="*/ 76 h 368"/>
                <a:gd name="T32" fmla="*/ 252 w 356"/>
                <a:gd name="T33" fmla="*/ 100 h 368"/>
                <a:gd name="T34" fmla="*/ 86 w 356"/>
                <a:gd name="T35" fmla="*/ 100 h 368"/>
                <a:gd name="T36" fmla="*/ 108 w 356"/>
                <a:gd name="T37" fmla="*/ 98 h 368"/>
                <a:gd name="T38" fmla="*/ 95 w 356"/>
                <a:gd name="T39" fmla="*/ 79 h 368"/>
                <a:gd name="T40" fmla="*/ 86 w 356"/>
                <a:gd name="T41" fmla="*/ 100 h 368"/>
                <a:gd name="T42" fmla="*/ 196 w 356"/>
                <a:gd name="T43" fmla="*/ 100 h 368"/>
                <a:gd name="T44" fmla="*/ 178 w 356"/>
                <a:gd name="T45" fmla="*/ 79 h 368"/>
                <a:gd name="T46" fmla="*/ 169 w 356"/>
                <a:gd name="T47" fmla="*/ 100 h 368"/>
                <a:gd name="T48" fmla="*/ 196 w 356"/>
                <a:gd name="T49" fmla="*/ 100 h 368"/>
                <a:gd name="T50" fmla="*/ 209 w 356"/>
                <a:gd name="T51" fmla="*/ 114 h 368"/>
                <a:gd name="T52" fmla="*/ 212 w 356"/>
                <a:gd name="T53" fmla="*/ 177 h 368"/>
                <a:gd name="T54" fmla="*/ 236 w 356"/>
                <a:gd name="T55" fmla="*/ 172 h 368"/>
                <a:gd name="T56" fmla="*/ 236 w 356"/>
                <a:gd name="T57" fmla="*/ 108 h 368"/>
                <a:gd name="T58" fmla="*/ 209 w 356"/>
                <a:gd name="T59" fmla="*/ 114 h 368"/>
                <a:gd name="T60" fmla="*/ 140 w 356"/>
                <a:gd name="T61" fmla="*/ 135 h 368"/>
                <a:gd name="T62" fmla="*/ 151 w 356"/>
                <a:gd name="T63" fmla="*/ 111 h 368"/>
                <a:gd name="T64" fmla="*/ 126 w 356"/>
                <a:gd name="T65" fmla="*/ 114 h 368"/>
                <a:gd name="T66" fmla="*/ 140 w 356"/>
                <a:gd name="T67" fmla="*/ 135 h 368"/>
                <a:gd name="T68" fmla="*/ 126 w 356"/>
                <a:gd name="T69" fmla="*/ 175 h 368"/>
                <a:gd name="T70" fmla="*/ 151 w 356"/>
                <a:gd name="T71" fmla="*/ 175 h 368"/>
                <a:gd name="T72" fmla="*/ 135 w 356"/>
                <a:gd name="T73" fmla="*/ 153 h 368"/>
                <a:gd name="T74" fmla="*/ 126 w 356"/>
                <a:gd name="T75" fmla="*/ 175 h 368"/>
                <a:gd name="T76" fmla="*/ 169 w 356"/>
                <a:gd name="T77" fmla="*/ 191 h 368"/>
                <a:gd name="T78" fmla="*/ 169 w 356"/>
                <a:gd name="T79" fmla="*/ 249 h 368"/>
                <a:gd name="T80" fmla="*/ 194 w 356"/>
                <a:gd name="T81" fmla="*/ 244 h 368"/>
                <a:gd name="T82" fmla="*/ 185 w 356"/>
                <a:gd name="T83" fmla="*/ 228 h 368"/>
                <a:gd name="T84" fmla="*/ 194 w 356"/>
                <a:gd name="T85" fmla="*/ 185 h 368"/>
                <a:gd name="T86" fmla="*/ 169 w 356"/>
                <a:gd name="T87" fmla="*/ 19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368">
                  <a:moveTo>
                    <a:pt x="106" y="185"/>
                  </a:moveTo>
                  <a:cubicBezTo>
                    <a:pt x="69" y="201"/>
                    <a:pt x="38" y="147"/>
                    <a:pt x="64" y="114"/>
                  </a:cubicBezTo>
                  <a:cubicBezTo>
                    <a:pt x="38" y="110"/>
                    <a:pt x="16" y="101"/>
                    <a:pt x="12" y="79"/>
                  </a:cubicBezTo>
                  <a:cubicBezTo>
                    <a:pt x="0" y="18"/>
                    <a:pt x="81" y="0"/>
                    <a:pt x="95" y="55"/>
                  </a:cubicBezTo>
                  <a:cubicBezTo>
                    <a:pt x="107" y="13"/>
                    <a:pt x="168" y="12"/>
                    <a:pt x="180" y="55"/>
                  </a:cubicBezTo>
                  <a:cubicBezTo>
                    <a:pt x="190" y="13"/>
                    <a:pt x="254" y="11"/>
                    <a:pt x="263" y="55"/>
                  </a:cubicBezTo>
                  <a:cubicBezTo>
                    <a:pt x="275" y="16"/>
                    <a:pt x="334" y="10"/>
                    <a:pt x="346" y="50"/>
                  </a:cubicBezTo>
                  <a:cubicBezTo>
                    <a:pt x="356" y="81"/>
                    <a:pt x="339" y="115"/>
                    <a:pt x="301" y="111"/>
                  </a:cubicBezTo>
                  <a:cubicBezTo>
                    <a:pt x="321" y="138"/>
                    <a:pt x="300" y="201"/>
                    <a:pt x="259" y="185"/>
                  </a:cubicBezTo>
                  <a:cubicBezTo>
                    <a:pt x="280" y="209"/>
                    <a:pt x="267" y="275"/>
                    <a:pt x="218" y="263"/>
                  </a:cubicBezTo>
                  <a:cubicBezTo>
                    <a:pt x="217" y="269"/>
                    <a:pt x="224" y="275"/>
                    <a:pt x="225" y="284"/>
                  </a:cubicBezTo>
                  <a:cubicBezTo>
                    <a:pt x="233" y="368"/>
                    <a:pt x="104" y="339"/>
                    <a:pt x="149" y="263"/>
                  </a:cubicBezTo>
                  <a:cubicBezTo>
                    <a:pt x="101" y="275"/>
                    <a:pt x="78" y="216"/>
                    <a:pt x="106" y="185"/>
                  </a:cubicBezTo>
                  <a:close/>
                  <a:moveTo>
                    <a:pt x="252" y="100"/>
                  </a:moveTo>
                  <a:cubicBezTo>
                    <a:pt x="260" y="99"/>
                    <a:pt x="269" y="99"/>
                    <a:pt x="274" y="95"/>
                  </a:cubicBezTo>
                  <a:cubicBezTo>
                    <a:pt x="268" y="92"/>
                    <a:pt x="268" y="82"/>
                    <a:pt x="263" y="76"/>
                  </a:cubicBezTo>
                  <a:cubicBezTo>
                    <a:pt x="262" y="87"/>
                    <a:pt x="256" y="93"/>
                    <a:pt x="252" y="100"/>
                  </a:cubicBezTo>
                  <a:close/>
                  <a:moveTo>
                    <a:pt x="86" y="100"/>
                  </a:moveTo>
                  <a:cubicBezTo>
                    <a:pt x="93" y="93"/>
                    <a:pt x="104" y="103"/>
                    <a:pt x="108" y="98"/>
                  </a:cubicBezTo>
                  <a:cubicBezTo>
                    <a:pt x="100" y="95"/>
                    <a:pt x="102" y="82"/>
                    <a:pt x="95" y="79"/>
                  </a:cubicBezTo>
                  <a:cubicBezTo>
                    <a:pt x="95" y="90"/>
                    <a:pt x="86" y="90"/>
                    <a:pt x="86" y="100"/>
                  </a:cubicBezTo>
                  <a:close/>
                  <a:moveTo>
                    <a:pt x="196" y="100"/>
                  </a:moveTo>
                  <a:cubicBezTo>
                    <a:pt x="187" y="97"/>
                    <a:pt x="187" y="83"/>
                    <a:pt x="178" y="79"/>
                  </a:cubicBezTo>
                  <a:cubicBezTo>
                    <a:pt x="178" y="90"/>
                    <a:pt x="171" y="92"/>
                    <a:pt x="169" y="100"/>
                  </a:cubicBezTo>
                  <a:cubicBezTo>
                    <a:pt x="178" y="99"/>
                    <a:pt x="194" y="103"/>
                    <a:pt x="196" y="100"/>
                  </a:cubicBezTo>
                  <a:close/>
                  <a:moveTo>
                    <a:pt x="209" y="114"/>
                  </a:moveTo>
                  <a:cubicBezTo>
                    <a:pt x="229" y="121"/>
                    <a:pt x="225" y="166"/>
                    <a:pt x="212" y="177"/>
                  </a:cubicBezTo>
                  <a:cubicBezTo>
                    <a:pt x="217" y="172"/>
                    <a:pt x="232" y="178"/>
                    <a:pt x="236" y="172"/>
                  </a:cubicBezTo>
                  <a:cubicBezTo>
                    <a:pt x="215" y="161"/>
                    <a:pt x="229" y="114"/>
                    <a:pt x="236" y="108"/>
                  </a:cubicBezTo>
                  <a:cubicBezTo>
                    <a:pt x="232" y="116"/>
                    <a:pt x="213" y="106"/>
                    <a:pt x="209" y="114"/>
                  </a:cubicBezTo>
                  <a:close/>
                  <a:moveTo>
                    <a:pt x="140" y="135"/>
                  </a:moveTo>
                  <a:cubicBezTo>
                    <a:pt x="139" y="121"/>
                    <a:pt x="148" y="119"/>
                    <a:pt x="151" y="111"/>
                  </a:cubicBezTo>
                  <a:cubicBezTo>
                    <a:pt x="143" y="113"/>
                    <a:pt x="130" y="107"/>
                    <a:pt x="126" y="114"/>
                  </a:cubicBezTo>
                  <a:cubicBezTo>
                    <a:pt x="134" y="116"/>
                    <a:pt x="134" y="129"/>
                    <a:pt x="140" y="135"/>
                  </a:cubicBezTo>
                  <a:close/>
                  <a:moveTo>
                    <a:pt x="126" y="175"/>
                  </a:moveTo>
                  <a:cubicBezTo>
                    <a:pt x="136" y="172"/>
                    <a:pt x="148" y="179"/>
                    <a:pt x="151" y="175"/>
                  </a:cubicBezTo>
                  <a:cubicBezTo>
                    <a:pt x="142" y="172"/>
                    <a:pt x="144" y="157"/>
                    <a:pt x="135" y="153"/>
                  </a:cubicBezTo>
                  <a:cubicBezTo>
                    <a:pt x="136" y="165"/>
                    <a:pt x="129" y="168"/>
                    <a:pt x="126" y="175"/>
                  </a:cubicBezTo>
                  <a:close/>
                  <a:moveTo>
                    <a:pt x="169" y="191"/>
                  </a:moveTo>
                  <a:cubicBezTo>
                    <a:pt x="183" y="200"/>
                    <a:pt x="180" y="239"/>
                    <a:pt x="169" y="249"/>
                  </a:cubicBezTo>
                  <a:cubicBezTo>
                    <a:pt x="174" y="244"/>
                    <a:pt x="189" y="250"/>
                    <a:pt x="194" y="244"/>
                  </a:cubicBezTo>
                  <a:cubicBezTo>
                    <a:pt x="188" y="242"/>
                    <a:pt x="188" y="233"/>
                    <a:pt x="185" y="228"/>
                  </a:cubicBezTo>
                  <a:cubicBezTo>
                    <a:pt x="177" y="205"/>
                    <a:pt x="200" y="191"/>
                    <a:pt x="194" y="185"/>
                  </a:cubicBezTo>
                  <a:cubicBezTo>
                    <a:pt x="191" y="193"/>
                    <a:pt x="172" y="183"/>
                    <a:pt x="16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7"/>
            <p:cNvSpPr/>
            <p:nvPr/>
          </p:nvSpPr>
          <p:spPr bwMode="auto">
            <a:xfrm>
              <a:off x="2812757" y="2878802"/>
              <a:ext cx="82550" cy="90488"/>
            </a:xfrm>
            <a:custGeom>
              <a:avLst/>
              <a:gdLst>
                <a:gd name="T0" fmla="*/ 11 w 22"/>
                <a:gd name="T1" fmla="*/ 0 h 24"/>
                <a:gd name="T2" fmla="*/ 22 w 22"/>
                <a:gd name="T3" fmla="*/ 19 h 24"/>
                <a:gd name="T4" fmla="*/ 0 w 22"/>
                <a:gd name="T5" fmla="*/ 24 h 24"/>
                <a:gd name="T6" fmla="*/ 11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11" y="0"/>
                  </a:moveTo>
                  <a:cubicBezTo>
                    <a:pt x="16" y="6"/>
                    <a:pt x="16" y="16"/>
                    <a:pt x="22" y="19"/>
                  </a:cubicBezTo>
                  <a:cubicBezTo>
                    <a:pt x="17" y="23"/>
                    <a:pt x="8" y="23"/>
                    <a:pt x="0" y="24"/>
                  </a:cubicBezTo>
                  <a:cubicBezTo>
                    <a:pt x="4" y="17"/>
                    <a:pt x="10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8"/>
            <p:cNvSpPr/>
            <p:nvPr/>
          </p:nvSpPr>
          <p:spPr bwMode="auto">
            <a:xfrm>
              <a:off x="2190457" y="2889914"/>
              <a:ext cx="82550" cy="90488"/>
            </a:xfrm>
            <a:custGeom>
              <a:avLst/>
              <a:gdLst>
                <a:gd name="T0" fmla="*/ 9 w 22"/>
                <a:gd name="T1" fmla="*/ 0 h 24"/>
                <a:gd name="T2" fmla="*/ 22 w 22"/>
                <a:gd name="T3" fmla="*/ 19 h 24"/>
                <a:gd name="T4" fmla="*/ 0 w 22"/>
                <a:gd name="T5" fmla="*/ 21 h 24"/>
                <a:gd name="T6" fmla="*/ 9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9" y="0"/>
                  </a:moveTo>
                  <a:cubicBezTo>
                    <a:pt x="16" y="3"/>
                    <a:pt x="14" y="16"/>
                    <a:pt x="22" y="19"/>
                  </a:cubicBezTo>
                  <a:cubicBezTo>
                    <a:pt x="18" y="24"/>
                    <a:pt x="7" y="14"/>
                    <a:pt x="0" y="21"/>
                  </a:cubicBezTo>
                  <a:cubicBezTo>
                    <a:pt x="0" y="11"/>
                    <a:pt x="9" y="1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9"/>
            <p:cNvSpPr/>
            <p:nvPr/>
          </p:nvSpPr>
          <p:spPr bwMode="auto">
            <a:xfrm>
              <a:off x="2339682" y="2994689"/>
              <a:ext cx="93663" cy="104775"/>
            </a:xfrm>
            <a:custGeom>
              <a:avLst/>
              <a:gdLst>
                <a:gd name="T0" fmla="*/ 0 w 25"/>
                <a:gd name="T1" fmla="*/ 7 h 28"/>
                <a:gd name="T2" fmla="*/ 25 w 25"/>
                <a:gd name="T3" fmla="*/ 4 h 28"/>
                <a:gd name="T4" fmla="*/ 14 w 25"/>
                <a:gd name="T5" fmla="*/ 28 h 28"/>
                <a:gd name="T6" fmla="*/ 0 w 25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7"/>
                  </a:moveTo>
                  <a:cubicBezTo>
                    <a:pt x="4" y="0"/>
                    <a:pt x="17" y="6"/>
                    <a:pt x="25" y="4"/>
                  </a:cubicBezTo>
                  <a:cubicBezTo>
                    <a:pt x="22" y="12"/>
                    <a:pt x="13" y="14"/>
                    <a:pt x="14" y="28"/>
                  </a:cubicBezTo>
                  <a:cubicBezTo>
                    <a:pt x="8" y="22"/>
                    <a:pt x="8" y="9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0"/>
            <p:cNvSpPr/>
            <p:nvPr/>
          </p:nvSpPr>
          <p:spPr bwMode="auto">
            <a:xfrm>
              <a:off x="2339682" y="3167727"/>
              <a:ext cx="93663" cy="96838"/>
            </a:xfrm>
            <a:custGeom>
              <a:avLst/>
              <a:gdLst>
                <a:gd name="T0" fmla="*/ 9 w 25"/>
                <a:gd name="T1" fmla="*/ 0 h 26"/>
                <a:gd name="T2" fmla="*/ 25 w 25"/>
                <a:gd name="T3" fmla="*/ 22 h 26"/>
                <a:gd name="T4" fmla="*/ 0 w 25"/>
                <a:gd name="T5" fmla="*/ 22 h 26"/>
                <a:gd name="T6" fmla="*/ 9 w 25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9" y="0"/>
                  </a:moveTo>
                  <a:cubicBezTo>
                    <a:pt x="18" y="4"/>
                    <a:pt x="16" y="19"/>
                    <a:pt x="25" y="22"/>
                  </a:cubicBezTo>
                  <a:cubicBezTo>
                    <a:pt x="22" y="26"/>
                    <a:pt x="10" y="19"/>
                    <a:pt x="0" y="22"/>
                  </a:cubicBezTo>
                  <a:cubicBezTo>
                    <a:pt x="3" y="15"/>
                    <a:pt x="10" y="1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1"/>
            <p:cNvSpPr/>
            <p:nvPr/>
          </p:nvSpPr>
          <p:spPr bwMode="auto">
            <a:xfrm>
              <a:off x="2501607" y="3280439"/>
              <a:ext cx="115888" cy="250825"/>
            </a:xfrm>
            <a:custGeom>
              <a:avLst/>
              <a:gdLst>
                <a:gd name="T0" fmla="*/ 25 w 31"/>
                <a:gd name="T1" fmla="*/ 2 h 67"/>
                <a:gd name="T2" fmla="*/ 16 w 31"/>
                <a:gd name="T3" fmla="*/ 45 h 67"/>
                <a:gd name="T4" fmla="*/ 25 w 31"/>
                <a:gd name="T5" fmla="*/ 61 h 67"/>
                <a:gd name="T6" fmla="*/ 0 w 31"/>
                <a:gd name="T7" fmla="*/ 66 h 67"/>
                <a:gd name="T8" fmla="*/ 0 w 31"/>
                <a:gd name="T9" fmla="*/ 8 h 67"/>
                <a:gd name="T10" fmla="*/ 25 w 31"/>
                <a:gd name="T11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7">
                  <a:moveTo>
                    <a:pt x="25" y="2"/>
                  </a:moveTo>
                  <a:cubicBezTo>
                    <a:pt x="31" y="8"/>
                    <a:pt x="8" y="22"/>
                    <a:pt x="16" y="45"/>
                  </a:cubicBezTo>
                  <a:cubicBezTo>
                    <a:pt x="19" y="50"/>
                    <a:pt x="19" y="59"/>
                    <a:pt x="25" y="61"/>
                  </a:cubicBezTo>
                  <a:cubicBezTo>
                    <a:pt x="20" y="67"/>
                    <a:pt x="5" y="61"/>
                    <a:pt x="0" y="66"/>
                  </a:cubicBezTo>
                  <a:cubicBezTo>
                    <a:pt x="11" y="56"/>
                    <a:pt x="14" y="17"/>
                    <a:pt x="0" y="8"/>
                  </a:cubicBezTo>
                  <a:cubicBezTo>
                    <a:pt x="3" y="0"/>
                    <a:pt x="22" y="10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2"/>
            <p:cNvSpPr/>
            <p:nvPr/>
          </p:nvSpPr>
          <p:spPr bwMode="auto">
            <a:xfrm>
              <a:off x="2501607" y="2889914"/>
              <a:ext cx="101600" cy="90488"/>
            </a:xfrm>
            <a:custGeom>
              <a:avLst/>
              <a:gdLst>
                <a:gd name="T0" fmla="*/ 0 w 27"/>
                <a:gd name="T1" fmla="*/ 21 h 24"/>
                <a:gd name="T2" fmla="*/ 9 w 27"/>
                <a:gd name="T3" fmla="*/ 0 h 24"/>
                <a:gd name="T4" fmla="*/ 27 w 27"/>
                <a:gd name="T5" fmla="*/ 21 h 24"/>
                <a:gd name="T6" fmla="*/ 0 w 27"/>
                <a:gd name="T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4">
                  <a:moveTo>
                    <a:pt x="0" y="21"/>
                  </a:moveTo>
                  <a:cubicBezTo>
                    <a:pt x="2" y="13"/>
                    <a:pt x="9" y="11"/>
                    <a:pt x="9" y="0"/>
                  </a:cubicBezTo>
                  <a:cubicBezTo>
                    <a:pt x="18" y="4"/>
                    <a:pt x="18" y="18"/>
                    <a:pt x="27" y="21"/>
                  </a:cubicBezTo>
                  <a:cubicBezTo>
                    <a:pt x="25" y="24"/>
                    <a:pt x="9" y="20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3"/>
            <p:cNvSpPr/>
            <p:nvPr/>
          </p:nvSpPr>
          <p:spPr bwMode="auto">
            <a:xfrm>
              <a:off x="2650832" y="2991514"/>
              <a:ext cx="101600" cy="269875"/>
            </a:xfrm>
            <a:custGeom>
              <a:avLst/>
              <a:gdLst>
                <a:gd name="T0" fmla="*/ 27 w 27"/>
                <a:gd name="T1" fmla="*/ 2 h 72"/>
                <a:gd name="T2" fmla="*/ 27 w 27"/>
                <a:gd name="T3" fmla="*/ 66 h 72"/>
                <a:gd name="T4" fmla="*/ 3 w 27"/>
                <a:gd name="T5" fmla="*/ 71 h 72"/>
                <a:gd name="T6" fmla="*/ 0 w 27"/>
                <a:gd name="T7" fmla="*/ 8 h 72"/>
                <a:gd name="T8" fmla="*/ 27 w 27"/>
                <a:gd name="T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2">
                  <a:moveTo>
                    <a:pt x="27" y="2"/>
                  </a:moveTo>
                  <a:cubicBezTo>
                    <a:pt x="20" y="8"/>
                    <a:pt x="6" y="55"/>
                    <a:pt x="27" y="66"/>
                  </a:cubicBezTo>
                  <a:cubicBezTo>
                    <a:pt x="23" y="72"/>
                    <a:pt x="8" y="66"/>
                    <a:pt x="3" y="71"/>
                  </a:cubicBezTo>
                  <a:cubicBezTo>
                    <a:pt x="16" y="60"/>
                    <a:pt x="20" y="15"/>
                    <a:pt x="0" y="8"/>
                  </a:cubicBezTo>
                  <a:cubicBezTo>
                    <a:pt x="4" y="0"/>
                    <a:pt x="23" y="10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8456341" y="3021807"/>
            <a:ext cx="655638" cy="700088"/>
            <a:chOff x="6378575" y="3363913"/>
            <a:chExt cx="655638" cy="700088"/>
          </a:xfrm>
          <a:solidFill>
            <a:schemeClr val="bg1"/>
          </a:solidFill>
        </p:grpSpPr>
        <p:sp>
          <p:nvSpPr>
            <p:cNvPr id="115" name="Freeform 54"/>
            <p:cNvSpPr/>
            <p:nvPr/>
          </p:nvSpPr>
          <p:spPr bwMode="auto">
            <a:xfrm>
              <a:off x="6670675" y="3363913"/>
              <a:ext cx="187325" cy="382588"/>
            </a:xfrm>
            <a:custGeom>
              <a:avLst/>
              <a:gdLst>
                <a:gd name="T0" fmla="*/ 40 w 50"/>
                <a:gd name="T1" fmla="*/ 90 h 102"/>
                <a:gd name="T2" fmla="*/ 7 w 50"/>
                <a:gd name="T3" fmla="*/ 102 h 102"/>
                <a:gd name="T4" fmla="*/ 0 w 50"/>
                <a:gd name="T5" fmla="*/ 77 h 102"/>
                <a:gd name="T6" fmla="*/ 12 w 50"/>
                <a:gd name="T7" fmla="*/ 2 h 102"/>
                <a:gd name="T8" fmla="*/ 15 w 50"/>
                <a:gd name="T9" fmla="*/ 0 h 102"/>
                <a:gd name="T10" fmla="*/ 40 w 50"/>
                <a:gd name="T11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02">
                  <a:moveTo>
                    <a:pt x="40" y="90"/>
                  </a:moveTo>
                  <a:cubicBezTo>
                    <a:pt x="26" y="90"/>
                    <a:pt x="13" y="97"/>
                    <a:pt x="7" y="102"/>
                  </a:cubicBezTo>
                  <a:cubicBezTo>
                    <a:pt x="8" y="90"/>
                    <a:pt x="3" y="84"/>
                    <a:pt x="0" y="77"/>
                  </a:cubicBezTo>
                  <a:cubicBezTo>
                    <a:pt x="7" y="55"/>
                    <a:pt x="11" y="29"/>
                    <a:pt x="12" y="2"/>
                  </a:cubicBezTo>
                  <a:cubicBezTo>
                    <a:pt x="13" y="1"/>
                    <a:pt x="15" y="1"/>
                    <a:pt x="15" y="0"/>
                  </a:cubicBezTo>
                  <a:cubicBezTo>
                    <a:pt x="44" y="10"/>
                    <a:pt x="50" y="56"/>
                    <a:pt x="4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5"/>
            <p:cNvSpPr/>
            <p:nvPr/>
          </p:nvSpPr>
          <p:spPr bwMode="auto">
            <a:xfrm>
              <a:off x="6569075" y="3482976"/>
              <a:ext cx="112713" cy="142875"/>
            </a:xfrm>
            <a:custGeom>
              <a:avLst/>
              <a:gdLst>
                <a:gd name="T0" fmla="*/ 0 w 30"/>
                <a:gd name="T1" fmla="*/ 0 h 38"/>
                <a:gd name="T2" fmla="*/ 30 w 30"/>
                <a:gd name="T3" fmla="*/ 11 h 38"/>
                <a:gd name="T4" fmla="*/ 23 w 30"/>
                <a:gd name="T5" fmla="*/ 38 h 38"/>
                <a:gd name="T6" fmla="*/ 0 w 3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14" y="0"/>
                    <a:pt x="23" y="4"/>
                    <a:pt x="30" y="11"/>
                  </a:cubicBezTo>
                  <a:cubicBezTo>
                    <a:pt x="28" y="20"/>
                    <a:pt x="25" y="29"/>
                    <a:pt x="23" y="38"/>
                  </a:cubicBezTo>
                  <a:cubicBezTo>
                    <a:pt x="11" y="30"/>
                    <a:pt x="9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6"/>
            <p:cNvSpPr/>
            <p:nvPr/>
          </p:nvSpPr>
          <p:spPr bwMode="auto">
            <a:xfrm>
              <a:off x="6378575" y="3502026"/>
              <a:ext cx="311150" cy="498475"/>
            </a:xfrm>
            <a:custGeom>
              <a:avLst/>
              <a:gdLst>
                <a:gd name="T0" fmla="*/ 43 w 83"/>
                <a:gd name="T1" fmla="*/ 133 h 133"/>
                <a:gd name="T2" fmla="*/ 30 w 83"/>
                <a:gd name="T3" fmla="*/ 127 h 133"/>
                <a:gd name="T4" fmla="*/ 56 w 83"/>
                <a:gd name="T5" fmla="*/ 60 h 133"/>
                <a:gd name="T6" fmla="*/ 0 w 83"/>
                <a:gd name="T7" fmla="*/ 29 h 133"/>
                <a:gd name="T8" fmla="*/ 82 w 83"/>
                <a:gd name="T9" fmla="*/ 66 h 133"/>
                <a:gd name="T10" fmla="*/ 43 w 8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3">
                  <a:moveTo>
                    <a:pt x="43" y="133"/>
                  </a:moveTo>
                  <a:cubicBezTo>
                    <a:pt x="38" y="132"/>
                    <a:pt x="36" y="127"/>
                    <a:pt x="30" y="127"/>
                  </a:cubicBezTo>
                  <a:cubicBezTo>
                    <a:pt x="31" y="102"/>
                    <a:pt x="61" y="89"/>
                    <a:pt x="56" y="60"/>
                  </a:cubicBezTo>
                  <a:cubicBezTo>
                    <a:pt x="52" y="38"/>
                    <a:pt x="26" y="25"/>
                    <a:pt x="0" y="29"/>
                  </a:cubicBezTo>
                  <a:cubicBezTo>
                    <a:pt x="31" y="0"/>
                    <a:pt x="81" y="29"/>
                    <a:pt x="82" y="66"/>
                  </a:cubicBezTo>
                  <a:cubicBezTo>
                    <a:pt x="83" y="96"/>
                    <a:pt x="58" y="118"/>
                    <a:pt x="4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7"/>
            <p:cNvSpPr/>
            <p:nvPr/>
          </p:nvSpPr>
          <p:spPr bwMode="auto">
            <a:xfrm>
              <a:off x="6832600" y="3570288"/>
              <a:ext cx="153988" cy="134938"/>
            </a:xfrm>
            <a:custGeom>
              <a:avLst/>
              <a:gdLst>
                <a:gd name="T0" fmla="*/ 41 w 41"/>
                <a:gd name="T1" fmla="*/ 7 h 36"/>
                <a:gd name="T2" fmla="*/ 16 w 41"/>
                <a:gd name="T3" fmla="*/ 25 h 36"/>
                <a:gd name="T4" fmla="*/ 2 w 41"/>
                <a:gd name="T5" fmla="*/ 36 h 36"/>
                <a:gd name="T6" fmla="*/ 4 w 41"/>
                <a:gd name="T7" fmla="*/ 7 h 36"/>
                <a:gd name="T8" fmla="*/ 41 w 41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41" y="7"/>
                  </a:moveTo>
                  <a:cubicBezTo>
                    <a:pt x="35" y="15"/>
                    <a:pt x="24" y="18"/>
                    <a:pt x="16" y="25"/>
                  </a:cubicBezTo>
                  <a:cubicBezTo>
                    <a:pt x="12" y="28"/>
                    <a:pt x="10" y="36"/>
                    <a:pt x="2" y="36"/>
                  </a:cubicBezTo>
                  <a:cubicBezTo>
                    <a:pt x="0" y="28"/>
                    <a:pt x="7" y="19"/>
                    <a:pt x="4" y="7"/>
                  </a:cubicBezTo>
                  <a:cubicBezTo>
                    <a:pt x="13" y="0"/>
                    <a:pt x="32" y="0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8"/>
            <p:cNvSpPr/>
            <p:nvPr/>
          </p:nvSpPr>
          <p:spPr bwMode="auto">
            <a:xfrm>
              <a:off x="6538913" y="3689351"/>
              <a:ext cx="495300" cy="374650"/>
            </a:xfrm>
            <a:custGeom>
              <a:avLst/>
              <a:gdLst>
                <a:gd name="T0" fmla="*/ 116 w 132"/>
                <a:gd name="T1" fmla="*/ 69 h 100"/>
                <a:gd name="T2" fmla="*/ 70 w 132"/>
                <a:gd name="T3" fmla="*/ 36 h 100"/>
                <a:gd name="T4" fmla="*/ 0 w 132"/>
                <a:gd name="T5" fmla="*/ 92 h 100"/>
                <a:gd name="T6" fmla="*/ 13 w 132"/>
                <a:gd name="T7" fmla="*/ 78 h 100"/>
                <a:gd name="T8" fmla="*/ 32 w 132"/>
                <a:gd name="T9" fmla="*/ 53 h 100"/>
                <a:gd name="T10" fmla="*/ 52 w 132"/>
                <a:gd name="T11" fmla="*/ 13 h 100"/>
                <a:gd name="T12" fmla="*/ 126 w 132"/>
                <a:gd name="T13" fmla="*/ 36 h 100"/>
                <a:gd name="T14" fmla="*/ 116 w 132"/>
                <a:gd name="T15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00">
                  <a:moveTo>
                    <a:pt x="116" y="69"/>
                  </a:moveTo>
                  <a:cubicBezTo>
                    <a:pt x="124" y="43"/>
                    <a:pt x="92" y="21"/>
                    <a:pt x="70" y="36"/>
                  </a:cubicBezTo>
                  <a:cubicBezTo>
                    <a:pt x="51" y="49"/>
                    <a:pt x="41" y="100"/>
                    <a:pt x="0" y="92"/>
                  </a:cubicBezTo>
                  <a:cubicBezTo>
                    <a:pt x="1" y="83"/>
                    <a:pt x="8" y="83"/>
                    <a:pt x="13" y="78"/>
                  </a:cubicBezTo>
                  <a:cubicBezTo>
                    <a:pt x="18" y="73"/>
                    <a:pt x="27" y="61"/>
                    <a:pt x="32" y="53"/>
                  </a:cubicBezTo>
                  <a:cubicBezTo>
                    <a:pt x="39" y="38"/>
                    <a:pt x="40" y="19"/>
                    <a:pt x="52" y="13"/>
                  </a:cubicBezTo>
                  <a:cubicBezTo>
                    <a:pt x="78" y="0"/>
                    <a:pt x="116" y="13"/>
                    <a:pt x="126" y="36"/>
                  </a:cubicBezTo>
                  <a:cubicBezTo>
                    <a:pt x="129" y="43"/>
                    <a:pt x="132" y="64"/>
                    <a:pt x="11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9"/>
            <p:cNvSpPr/>
            <p:nvPr/>
          </p:nvSpPr>
          <p:spPr bwMode="auto">
            <a:xfrm>
              <a:off x="6480175" y="3989388"/>
              <a:ext cx="52388" cy="55563"/>
            </a:xfrm>
            <a:custGeom>
              <a:avLst/>
              <a:gdLst>
                <a:gd name="T0" fmla="*/ 13 w 14"/>
                <a:gd name="T1" fmla="*/ 12 h 15"/>
                <a:gd name="T2" fmla="*/ 0 w 14"/>
                <a:gd name="T3" fmla="*/ 3 h 15"/>
                <a:gd name="T4" fmla="*/ 13 w 14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3" y="12"/>
                  </a:moveTo>
                  <a:cubicBezTo>
                    <a:pt x="7" y="15"/>
                    <a:pt x="1" y="10"/>
                    <a:pt x="0" y="3"/>
                  </a:cubicBezTo>
                  <a:cubicBezTo>
                    <a:pt x="7" y="0"/>
                    <a:pt x="14" y="5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51485" y="1903730"/>
            <a:ext cx="5645150" cy="16306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l"/>
            <a:r>
              <a:rPr lang="en-US" altLang="zh-CN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PART.05</a:t>
            </a:r>
            <a:endParaRPr lang="en-US" altLang="zh-CN" sz="24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  <a:p>
            <a:pPr algn="l"/>
            <a:r>
              <a:rPr lang="en-US" altLang="zh-CN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               </a:t>
            </a:r>
            <a:r>
              <a:rPr lang="en-US" altLang="zh-CN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 </a:t>
            </a: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存在的主要问题</a:t>
            </a:r>
            <a:endParaRPr lang="zh-CN" altLang="en-US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 algn="l"/>
            <a:r>
              <a:rPr lang="zh-CN" altLang="en-US" sz="32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sym typeface="+mn-ea"/>
              </a:rPr>
              <a:t>                 </a:t>
            </a:r>
            <a:r>
              <a:rPr lang="zh-CN" altLang="en-US" sz="3200" dirty="0" smtClean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及改进情况</a:t>
            </a:r>
            <a:endParaRPr lang="zh-CN" altLang="en-US" sz="3200" b="1" dirty="0" smtClean="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-73025" y="373380"/>
            <a:ext cx="2316480" cy="3105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200" dirty="0" smtClean="0">
                <a:solidFill>
                  <a:schemeClr val="bg1"/>
                </a:solidFill>
              </a:rPr>
              <a:t>五、存在的主要问题及改进情况</a:t>
            </a:r>
            <a:endParaRPr lang="zh-CN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6" name="Freeform 60"/>
          <p:cNvSpPr/>
          <p:nvPr/>
        </p:nvSpPr>
        <p:spPr bwMode="auto">
          <a:xfrm>
            <a:off x="940388" y="2388413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1712595" y="2468245"/>
            <a:ext cx="1990725" cy="43688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存在的主要问题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16200000">
            <a:off x="1600123" y="2587302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4923790" y="489585"/>
            <a:ext cx="2543175" cy="5899785"/>
          </a:xfrm>
          <a:custGeom>
            <a:avLst/>
            <a:gdLst>
              <a:gd name="T0" fmla="*/ 115 w 230"/>
              <a:gd name="T1" fmla="*/ 0 h 621"/>
              <a:gd name="T2" fmla="*/ 115 w 230"/>
              <a:gd name="T3" fmla="*/ 0 h 621"/>
              <a:gd name="T4" fmla="*/ 230 w 230"/>
              <a:gd name="T5" fmla="*/ 115 h 621"/>
              <a:gd name="T6" fmla="*/ 230 w 230"/>
              <a:gd name="T7" fmla="*/ 621 h 621"/>
              <a:gd name="T8" fmla="*/ 0 w 230"/>
              <a:gd name="T9" fmla="*/ 621 h 621"/>
              <a:gd name="T10" fmla="*/ 0 w 230"/>
              <a:gd name="T11" fmla="*/ 115 h 621"/>
              <a:gd name="T12" fmla="*/ 115 w 230"/>
              <a:gd name="T13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621"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78" y="0"/>
                  <a:pt x="230" y="52"/>
                  <a:pt x="230" y="115"/>
                </a:cubicBezTo>
                <a:cubicBezTo>
                  <a:pt x="230" y="621"/>
                  <a:pt x="230" y="621"/>
                  <a:pt x="230" y="621"/>
                </a:cubicBezTo>
                <a:cubicBezTo>
                  <a:pt x="0" y="621"/>
                  <a:pt x="0" y="621"/>
                  <a:pt x="0" y="62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2"/>
                  <a:pt x="52" y="0"/>
                  <a:pt x="115" y="0"/>
                </a:cubicBezTo>
                <a:close/>
              </a:path>
            </a:pathLst>
          </a:custGeom>
          <a:solidFill>
            <a:srgbClr val="E84A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/>
          <p:nvPr/>
        </p:nvSpPr>
        <p:spPr bwMode="auto">
          <a:xfrm>
            <a:off x="7674610" y="488950"/>
            <a:ext cx="2359025" cy="5899785"/>
          </a:xfrm>
          <a:custGeom>
            <a:avLst/>
            <a:gdLst>
              <a:gd name="T0" fmla="*/ 115 w 230"/>
              <a:gd name="T1" fmla="*/ 0 h 621"/>
              <a:gd name="T2" fmla="*/ 115 w 230"/>
              <a:gd name="T3" fmla="*/ 0 h 621"/>
              <a:gd name="T4" fmla="*/ 230 w 230"/>
              <a:gd name="T5" fmla="*/ 115 h 621"/>
              <a:gd name="T6" fmla="*/ 230 w 230"/>
              <a:gd name="T7" fmla="*/ 621 h 621"/>
              <a:gd name="T8" fmla="*/ 0 w 230"/>
              <a:gd name="T9" fmla="*/ 621 h 621"/>
              <a:gd name="T10" fmla="*/ 0 w 230"/>
              <a:gd name="T11" fmla="*/ 115 h 621"/>
              <a:gd name="T12" fmla="*/ 115 w 230"/>
              <a:gd name="T13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621"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78" y="0"/>
                  <a:pt x="230" y="52"/>
                  <a:pt x="230" y="115"/>
                </a:cubicBezTo>
                <a:cubicBezTo>
                  <a:pt x="230" y="287"/>
                  <a:pt x="230" y="449"/>
                  <a:pt x="230" y="621"/>
                </a:cubicBezTo>
                <a:cubicBezTo>
                  <a:pt x="153" y="621"/>
                  <a:pt x="77" y="621"/>
                  <a:pt x="0" y="621"/>
                </a:cubicBezTo>
                <a:cubicBezTo>
                  <a:pt x="0" y="449"/>
                  <a:pt x="0" y="287"/>
                  <a:pt x="0" y="115"/>
                </a:cubicBezTo>
                <a:cubicBezTo>
                  <a:pt x="0" y="52"/>
                  <a:pt x="52" y="0"/>
                  <a:pt x="115" y="0"/>
                </a:cubicBezTo>
                <a:close/>
              </a:path>
            </a:pathLst>
          </a:custGeom>
          <a:solidFill>
            <a:srgbClr val="F4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5476240" y="869950"/>
            <a:ext cx="1526540" cy="158940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8137525" y="869950"/>
            <a:ext cx="1558925" cy="156400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5570855" y="954405"/>
            <a:ext cx="1332230" cy="1381125"/>
          </a:xfrm>
          <a:prstGeom prst="ellipse">
            <a:avLst/>
          </a:prstGeom>
          <a:solidFill>
            <a:srgbClr val="369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5696988" y="1066721"/>
            <a:ext cx="1084554" cy="108822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8215630" y="953770"/>
            <a:ext cx="1396365" cy="1383030"/>
          </a:xfrm>
          <a:prstGeom prst="ellipse">
            <a:avLst/>
          </a:prstGeom>
          <a:solidFill>
            <a:srgbClr val="4B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8328660" y="1083310"/>
            <a:ext cx="1179830" cy="114490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3"/>
          <p:cNvSpPr/>
          <p:nvPr/>
        </p:nvSpPr>
        <p:spPr bwMode="auto">
          <a:xfrm>
            <a:off x="8485505" y="1205230"/>
            <a:ext cx="736600" cy="810260"/>
          </a:xfrm>
          <a:custGeom>
            <a:avLst/>
            <a:gdLst>
              <a:gd name="T0" fmla="*/ 345 w 355"/>
              <a:gd name="T1" fmla="*/ 48 h 351"/>
              <a:gd name="T2" fmla="*/ 345 w 355"/>
              <a:gd name="T3" fmla="*/ 48 h 351"/>
              <a:gd name="T4" fmla="*/ 355 w 355"/>
              <a:gd name="T5" fmla="*/ 76 h 351"/>
              <a:gd name="T6" fmla="*/ 312 w 355"/>
              <a:gd name="T7" fmla="*/ 123 h 351"/>
              <a:gd name="T8" fmla="*/ 279 w 355"/>
              <a:gd name="T9" fmla="*/ 114 h 351"/>
              <a:gd name="T10" fmla="*/ 279 w 355"/>
              <a:gd name="T11" fmla="*/ 114 h 351"/>
              <a:gd name="T12" fmla="*/ 114 w 355"/>
              <a:gd name="T13" fmla="*/ 275 h 351"/>
              <a:gd name="T14" fmla="*/ 114 w 355"/>
              <a:gd name="T15" fmla="*/ 280 h 351"/>
              <a:gd name="T16" fmla="*/ 123 w 355"/>
              <a:gd name="T17" fmla="*/ 313 h 351"/>
              <a:gd name="T18" fmla="*/ 76 w 355"/>
              <a:gd name="T19" fmla="*/ 351 h 351"/>
              <a:gd name="T20" fmla="*/ 47 w 355"/>
              <a:gd name="T21" fmla="*/ 346 h 351"/>
              <a:gd name="T22" fmla="*/ 47 w 355"/>
              <a:gd name="T23" fmla="*/ 346 h 351"/>
              <a:gd name="T24" fmla="*/ 47 w 355"/>
              <a:gd name="T25" fmla="*/ 341 h 351"/>
              <a:gd name="T26" fmla="*/ 80 w 355"/>
              <a:gd name="T27" fmla="*/ 313 h 351"/>
              <a:gd name="T28" fmla="*/ 66 w 355"/>
              <a:gd name="T29" fmla="*/ 289 h 351"/>
              <a:gd name="T30" fmla="*/ 43 w 355"/>
              <a:gd name="T31" fmla="*/ 275 h 351"/>
              <a:gd name="T32" fmla="*/ 14 w 355"/>
              <a:gd name="T33" fmla="*/ 308 h 351"/>
              <a:gd name="T34" fmla="*/ 9 w 355"/>
              <a:gd name="T35" fmla="*/ 308 h 351"/>
              <a:gd name="T36" fmla="*/ 9 w 355"/>
              <a:gd name="T37" fmla="*/ 308 h 351"/>
              <a:gd name="T38" fmla="*/ 0 w 355"/>
              <a:gd name="T39" fmla="*/ 275 h 351"/>
              <a:gd name="T40" fmla="*/ 43 w 355"/>
              <a:gd name="T41" fmla="*/ 232 h 351"/>
              <a:gd name="T42" fmla="*/ 76 w 355"/>
              <a:gd name="T43" fmla="*/ 242 h 351"/>
              <a:gd name="T44" fmla="*/ 80 w 355"/>
              <a:gd name="T45" fmla="*/ 242 h 351"/>
              <a:gd name="T46" fmla="*/ 241 w 355"/>
              <a:gd name="T47" fmla="*/ 81 h 351"/>
              <a:gd name="T48" fmla="*/ 241 w 355"/>
              <a:gd name="T49" fmla="*/ 76 h 351"/>
              <a:gd name="T50" fmla="*/ 232 w 355"/>
              <a:gd name="T51" fmla="*/ 43 h 351"/>
              <a:gd name="T52" fmla="*/ 279 w 355"/>
              <a:gd name="T53" fmla="*/ 0 h 351"/>
              <a:gd name="T54" fmla="*/ 308 w 355"/>
              <a:gd name="T55" fmla="*/ 10 h 351"/>
              <a:gd name="T56" fmla="*/ 308 w 355"/>
              <a:gd name="T57" fmla="*/ 10 h 351"/>
              <a:gd name="T58" fmla="*/ 308 w 355"/>
              <a:gd name="T59" fmla="*/ 10 h 351"/>
              <a:gd name="T60" fmla="*/ 274 w 355"/>
              <a:gd name="T61" fmla="*/ 43 h 351"/>
              <a:gd name="T62" fmla="*/ 289 w 355"/>
              <a:gd name="T63" fmla="*/ 67 h 351"/>
              <a:gd name="T64" fmla="*/ 312 w 355"/>
              <a:gd name="T65" fmla="*/ 81 h 351"/>
              <a:gd name="T66" fmla="*/ 345 w 355"/>
              <a:gd name="T67" fmla="*/ 48 h 351"/>
              <a:gd name="T68" fmla="*/ 345 w 355"/>
              <a:gd name="T69" fmla="*/ 48 h 351"/>
              <a:gd name="T70" fmla="*/ 345 w 355"/>
              <a:gd name="T71" fmla="*/ 48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5" h="351">
                <a:moveTo>
                  <a:pt x="345" y="48"/>
                </a:moveTo>
                <a:lnTo>
                  <a:pt x="345" y="48"/>
                </a:lnTo>
                <a:lnTo>
                  <a:pt x="355" y="76"/>
                </a:lnTo>
                <a:lnTo>
                  <a:pt x="312" y="123"/>
                </a:lnTo>
                <a:lnTo>
                  <a:pt x="279" y="114"/>
                </a:lnTo>
                <a:lnTo>
                  <a:pt x="279" y="114"/>
                </a:lnTo>
                <a:lnTo>
                  <a:pt x="114" y="275"/>
                </a:lnTo>
                <a:lnTo>
                  <a:pt x="114" y="280"/>
                </a:lnTo>
                <a:lnTo>
                  <a:pt x="123" y="313"/>
                </a:lnTo>
                <a:lnTo>
                  <a:pt x="76" y="351"/>
                </a:lnTo>
                <a:lnTo>
                  <a:pt x="47" y="346"/>
                </a:lnTo>
                <a:lnTo>
                  <a:pt x="47" y="346"/>
                </a:lnTo>
                <a:lnTo>
                  <a:pt x="47" y="341"/>
                </a:lnTo>
                <a:lnTo>
                  <a:pt x="80" y="313"/>
                </a:lnTo>
                <a:lnTo>
                  <a:pt x="66" y="289"/>
                </a:lnTo>
                <a:lnTo>
                  <a:pt x="43" y="275"/>
                </a:lnTo>
                <a:lnTo>
                  <a:pt x="14" y="308"/>
                </a:lnTo>
                <a:lnTo>
                  <a:pt x="9" y="308"/>
                </a:lnTo>
                <a:lnTo>
                  <a:pt x="9" y="308"/>
                </a:lnTo>
                <a:lnTo>
                  <a:pt x="0" y="275"/>
                </a:lnTo>
                <a:lnTo>
                  <a:pt x="43" y="232"/>
                </a:lnTo>
                <a:lnTo>
                  <a:pt x="76" y="242"/>
                </a:lnTo>
                <a:lnTo>
                  <a:pt x="80" y="242"/>
                </a:lnTo>
                <a:lnTo>
                  <a:pt x="241" y="81"/>
                </a:lnTo>
                <a:lnTo>
                  <a:pt x="241" y="76"/>
                </a:lnTo>
                <a:lnTo>
                  <a:pt x="232" y="43"/>
                </a:lnTo>
                <a:lnTo>
                  <a:pt x="279" y="0"/>
                </a:lnTo>
                <a:lnTo>
                  <a:pt x="308" y="10"/>
                </a:lnTo>
                <a:lnTo>
                  <a:pt x="308" y="10"/>
                </a:lnTo>
                <a:lnTo>
                  <a:pt x="308" y="10"/>
                </a:lnTo>
                <a:lnTo>
                  <a:pt x="274" y="43"/>
                </a:lnTo>
                <a:lnTo>
                  <a:pt x="289" y="67"/>
                </a:lnTo>
                <a:lnTo>
                  <a:pt x="312" y="81"/>
                </a:lnTo>
                <a:lnTo>
                  <a:pt x="345" y="48"/>
                </a:lnTo>
                <a:lnTo>
                  <a:pt x="345" y="48"/>
                </a:lnTo>
                <a:lnTo>
                  <a:pt x="345" y="48"/>
                </a:lnTo>
                <a:close/>
              </a:path>
            </a:pathLst>
          </a:custGeom>
          <a:solidFill>
            <a:srgbClr val="369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24"/>
          <p:cNvSpPr/>
          <p:nvPr/>
        </p:nvSpPr>
        <p:spPr bwMode="auto">
          <a:xfrm>
            <a:off x="8547100" y="1348740"/>
            <a:ext cx="743585" cy="666750"/>
          </a:xfrm>
          <a:custGeom>
            <a:avLst/>
            <a:gdLst>
              <a:gd name="T0" fmla="*/ 21 w 76"/>
              <a:gd name="T1" fmla="*/ 18 h 76"/>
              <a:gd name="T2" fmla="*/ 46 w 76"/>
              <a:gd name="T3" fmla="*/ 43 h 76"/>
              <a:gd name="T4" fmla="*/ 52 w 76"/>
              <a:gd name="T5" fmla="*/ 37 h 76"/>
              <a:gd name="T6" fmla="*/ 55 w 76"/>
              <a:gd name="T7" fmla="*/ 40 h 76"/>
              <a:gd name="T8" fmla="*/ 53 w 76"/>
              <a:gd name="T9" fmla="*/ 42 h 76"/>
              <a:gd name="T10" fmla="*/ 74 w 76"/>
              <a:gd name="T11" fmla="*/ 63 h 76"/>
              <a:gd name="T12" fmla="*/ 73 w 76"/>
              <a:gd name="T13" fmla="*/ 73 h 76"/>
              <a:gd name="T14" fmla="*/ 73 w 76"/>
              <a:gd name="T15" fmla="*/ 73 h 76"/>
              <a:gd name="T16" fmla="*/ 63 w 76"/>
              <a:gd name="T17" fmla="*/ 74 h 76"/>
              <a:gd name="T18" fmla="*/ 42 w 76"/>
              <a:gd name="T19" fmla="*/ 53 h 76"/>
              <a:gd name="T20" fmla="*/ 40 w 76"/>
              <a:gd name="T21" fmla="*/ 55 h 76"/>
              <a:gd name="T22" fmla="*/ 37 w 76"/>
              <a:gd name="T23" fmla="*/ 52 h 76"/>
              <a:gd name="T24" fmla="*/ 43 w 76"/>
              <a:gd name="T25" fmla="*/ 46 h 76"/>
              <a:gd name="T26" fmla="*/ 18 w 76"/>
              <a:gd name="T27" fmla="*/ 21 h 76"/>
              <a:gd name="T28" fmla="*/ 11 w 76"/>
              <a:gd name="T29" fmla="*/ 20 h 76"/>
              <a:gd name="T30" fmla="*/ 0 w 76"/>
              <a:gd name="T31" fmla="*/ 9 h 76"/>
              <a:gd name="T32" fmla="*/ 9 w 76"/>
              <a:gd name="T33" fmla="*/ 0 h 76"/>
              <a:gd name="T34" fmla="*/ 21 w 76"/>
              <a:gd name="T35" fmla="*/ 11 h 76"/>
              <a:gd name="T36" fmla="*/ 21 w 76"/>
              <a:gd name="T37" fmla="*/ 1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" h="76">
                <a:moveTo>
                  <a:pt x="21" y="18"/>
                </a:moveTo>
                <a:cubicBezTo>
                  <a:pt x="46" y="43"/>
                  <a:pt x="46" y="43"/>
                  <a:pt x="46" y="43"/>
                </a:cubicBezTo>
                <a:cubicBezTo>
                  <a:pt x="52" y="37"/>
                  <a:pt x="52" y="37"/>
                  <a:pt x="52" y="37"/>
                </a:cubicBezTo>
                <a:cubicBezTo>
                  <a:pt x="55" y="40"/>
                  <a:pt x="55" y="40"/>
                  <a:pt x="55" y="40"/>
                </a:cubicBezTo>
                <a:cubicBezTo>
                  <a:pt x="53" y="42"/>
                  <a:pt x="53" y="42"/>
                  <a:pt x="53" y="42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5"/>
                  <a:pt x="76" y="70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0" y="76"/>
                  <a:pt x="65" y="76"/>
                  <a:pt x="63" y="74"/>
                </a:cubicBezTo>
                <a:cubicBezTo>
                  <a:pt x="56" y="67"/>
                  <a:pt x="49" y="60"/>
                  <a:pt x="42" y="53"/>
                </a:cubicBezTo>
                <a:cubicBezTo>
                  <a:pt x="40" y="55"/>
                  <a:pt x="40" y="55"/>
                  <a:pt x="40" y="55"/>
                </a:cubicBezTo>
                <a:cubicBezTo>
                  <a:pt x="37" y="52"/>
                  <a:pt x="37" y="52"/>
                  <a:pt x="37" y="52"/>
                </a:cubicBezTo>
                <a:cubicBezTo>
                  <a:pt x="43" y="46"/>
                  <a:pt x="43" y="46"/>
                  <a:pt x="43" y="46"/>
                </a:cubicBezTo>
                <a:cubicBezTo>
                  <a:pt x="18" y="21"/>
                  <a:pt x="18" y="21"/>
                  <a:pt x="18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0" y="9"/>
                  <a:pt x="0" y="9"/>
                  <a:pt x="0" y="9"/>
                </a:cubicBezTo>
                <a:cubicBezTo>
                  <a:pt x="9" y="0"/>
                  <a:pt x="9" y="0"/>
                  <a:pt x="9" y="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8"/>
                  <a:pt x="21" y="18"/>
                  <a:pt x="21" y="18"/>
                </a:cubicBezTo>
                <a:close/>
              </a:path>
            </a:pathLst>
          </a:custGeom>
          <a:solidFill>
            <a:srgbClr val="E84A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7"/>
          <p:cNvSpPr/>
          <p:nvPr/>
        </p:nvSpPr>
        <p:spPr bwMode="auto">
          <a:xfrm>
            <a:off x="5915198" y="1571607"/>
            <a:ext cx="649631" cy="295454"/>
          </a:xfrm>
          <a:custGeom>
            <a:avLst/>
            <a:gdLst>
              <a:gd name="T0" fmla="*/ 0 w 75"/>
              <a:gd name="T1" fmla="*/ 16 h 34"/>
              <a:gd name="T2" fmla="*/ 7 w 75"/>
              <a:gd name="T3" fmla="*/ 5 h 34"/>
              <a:gd name="T4" fmla="*/ 25 w 75"/>
              <a:gd name="T5" fmla="*/ 0 h 34"/>
              <a:gd name="T6" fmla="*/ 37 w 75"/>
              <a:gd name="T7" fmla="*/ 21 h 34"/>
              <a:gd name="T8" fmla="*/ 50 w 75"/>
              <a:gd name="T9" fmla="*/ 0 h 34"/>
              <a:gd name="T10" fmla="*/ 67 w 75"/>
              <a:gd name="T11" fmla="*/ 5 h 34"/>
              <a:gd name="T12" fmla="*/ 75 w 75"/>
              <a:gd name="T13" fmla="*/ 16 h 34"/>
              <a:gd name="T14" fmla="*/ 75 w 75"/>
              <a:gd name="T15" fmla="*/ 34 h 34"/>
              <a:gd name="T16" fmla="*/ 37 w 75"/>
              <a:gd name="T17" fmla="*/ 34 h 34"/>
              <a:gd name="T18" fmla="*/ 0 w 75"/>
              <a:gd name="T19" fmla="*/ 34 h 34"/>
              <a:gd name="T20" fmla="*/ 0 w 75"/>
              <a:gd name="T21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34">
                <a:moveTo>
                  <a:pt x="0" y="16"/>
                </a:moveTo>
                <a:cubicBezTo>
                  <a:pt x="0" y="11"/>
                  <a:pt x="2" y="7"/>
                  <a:pt x="7" y="5"/>
                </a:cubicBezTo>
                <a:cubicBezTo>
                  <a:pt x="25" y="0"/>
                  <a:pt x="25" y="0"/>
                  <a:pt x="25" y="0"/>
                </a:cubicBezTo>
                <a:cubicBezTo>
                  <a:pt x="37" y="21"/>
                  <a:pt x="37" y="21"/>
                  <a:pt x="37" y="21"/>
                </a:cubicBezTo>
                <a:cubicBezTo>
                  <a:pt x="50" y="0"/>
                  <a:pt x="50" y="0"/>
                  <a:pt x="50" y="0"/>
                </a:cubicBezTo>
                <a:cubicBezTo>
                  <a:pt x="67" y="5"/>
                  <a:pt x="67" y="5"/>
                  <a:pt x="67" y="5"/>
                </a:cubicBezTo>
                <a:cubicBezTo>
                  <a:pt x="72" y="7"/>
                  <a:pt x="75" y="11"/>
                  <a:pt x="75" y="16"/>
                </a:cubicBezTo>
                <a:cubicBezTo>
                  <a:pt x="75" y="34"/>
                  <a:pt x="75" y="34"/>
                  <a:pt x="75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369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28"/>
          <p:cNvSpPr/>
          <p:nvPr/>
        </p:nvSpPr>
        <p:spPr bwMode="auto">
          <a:xfrm>
            <a:off x="6071189" y="1215594"/>
            <a:ext cx="304629" cy="356012"/>
          </a:xfrm>
          <a:custGeom>
            <a:avLst/>
            <a:gdLst>
              <a:gd name="T0" fmla="*/ 17 w 35"/>
              <a:gd name="T1" fmla="*/ 41 h 41"/>
              <a:gd name="T2" fmla="*/ 5 w 35"/>
              <a:gd name="T3" fmla="*/ 32 h 41"/>
              <a:gd name="T4" fmla="*/ 1 w 35"/>
              <a:gd name="T5" fmla="*/ 12 h 41"/>
              <a:gd name="T6" fmla="*/ 17 w 35"/>
              <a:gd name="T7" fmla="*/ 0 h 41"/>
              <a:gd name="T8" fmla="*/ 33 w 35"/>
              <a:gd name="T9" fmla="*/ 12 h 41"/>
              <a:gd name="T10" fmla="*/ 29 w 35"/>
              <a:gd name="T11" fmla="*/ 32 h 41"/>
              <a:gd name="T12" fmla="*/ 17 w 35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1">
                <a:moveTo>
                  <a:pt x="17" y="41"/>
                </a:moveTo>
                <a:cubicBezTo>
                  <a:pt x="12" y="41"/>
                  <a:pt x="8" y="37"/>
                  <a:pt x="5" y="32"/>
                </a:cubicBezTo>
                <a:cubicBezTo>
                  <a:pt x="1" y="26"/>
                  <a:pt x="0" y="18"/>
                  <a:pt x="1" y="12"/>
                </a:cubicBezTo>
                <a:cubicBezTo>
                  <a:pt x="3" y="5"/>
                  <a:pt x="8" y="0"/>
                  <a:pt x="17" y="0"/>
                </a:cubicBezTo>
                <a:cubicBezTo>
                  <a:pt x="26" y="0"/>
                  <a:pt x="31" y="5"/>
                  <a:pt x="33" y="12"/>
                </a:cubicBezTo>
                <a:cubicBezTo>
                  <a:pt x="35" y="18"/>
                  <a:pt x="33" y="26"/>
                  <a:pt x="29" y="32"/>
                </a:cubicBezTo>
                <a:cubicBezTo>
                  <a:pt x="26" y="37"/>
                  <a:pt x="22" y="41"/>
                  <a:pt x="17" y="41"/>
                </a:cubicBezTo>
                <a:close/>
              </a:path>
            </a:pathLst>
          </a:custGeom>
          <a:solidFill>
            <a:srgbClr val="E84A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29"/>
          <p:cNvSpPr/>
          <p:nvPr/>
        </p:nvSpPr>
        <p:spPr bwMode="auto">
          <a:xfrm>
            <a:off x="6313709" y="1673616"/>
            <a:ext cx="130294" cy="88086"/>
          </a:xfrm>
          <a:custGeom>
            <a:avLst/>
            <a:gdLst>
              <a:gd name="T0" fmla="*/ 2 w 15"/>
              <a:gd name="T1" fmla="*/ 0 h 10"/>
              <a:gd name="T2" fmla="*/ 14 w 15"/>
              <a:gd name="T3" fmla="*/ 0 h 10"/>
              <a:gd name="T4" fmla="*/ 15 w 15"/>
              <a:gd name="T5" fmla="*/ 2 h 10"/>
              <a:gd name="T6" fmla="*/ 15 w 15"/>
              <a:gd name="T7" fmla="*/ 8 h 10"/>
              <a:gd name="T8" fmla="*/ 14 w 15"/>
              <a:gd name="T9" fmla="*/ 10 h 10"/>
              <a:gd name="T10" fmla="*/ 2 w 15"/>
              <a:gd name="T11" fmla="*/ 10 h 10"/>
              <a:gd name="T12" fmla="*/ 0 w 15"/>
              <a:gd name="T13" fmla="*/ 8 h 10"/>
              <a:gd name="T14" fmla="*/ 0 w 15"/>
              <a:gd name="T15" fmla="*/ 2 h 10"/>
              <a:gd name="T16" fmla="*/ 2 w 15"/>
              <a:gd name="T1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10">
                <a:moveTo>
                  <a:pt x="2" y="0"/>
                </a:move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5" y="1"/>
                  <a:pt x="15" y="2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10"/>
                  <a:pt x="14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84A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5207635" y="3100070"/>
            <a:ext cx="2063115" cy="3011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一是政务公开范围不够全面，形式较为单一，部分栏目存在无内容更新的情况。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754620" y="3100070"/>
            <a:ext cx="2136140" cy="2157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二是政策解读范围覆盖面、内容实质性和形式多样化上需进一步提高。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-73025" y="373380"/>
            <a:ext cx="2316480" cy="3105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200" dirty="0" smtClean="0">
                <a:solidFill>
                  <a:schemeClr val="bg1"/>
                </a:solidFill>
              </a:rPr>
              <a:t>五、存在的主要问题及改进情况</a:t>
            </a:r>
            <a:endParaRPr lang="zh-CN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6" name="Freeform 60"/>
          <p:cNvSpPr/>
          <p:nvPr/>
        </p:nvSpPr>
        <p:spPr bwMode="auto">
          <a:xfrm>
            <a:off x="940388" y="2388413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1712595" y="2468245"/>
            <a:ext cx="1990725" cy="43688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改进措施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16200000">
            <a:off x="1600123" y="2587302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4923790" y="489585"/>
            <a:ext cx="2543175" cy="5899785"/>
          </a:xfrm>
          <a:custGeom>
            <a:avLst/>
            <a:gdLst>
              <a:gd name="T0" fmla="*/ 115 w 230"/>
              <a:gd name="T1" fmla="*/ 0 h 621"/>
              <a:gd name="T2" fmla="*/ 115 w 230"/>
              <a:gd name="T3" fmla="*/ 0 h 621"/>
              <a:gd name="T4" fmla="*/ 230 w 230"/>
              <a:gd name="T5" fmla="*/ 115 h 621"/>
              <a:gd name="T6" fmla="*/ 230 w 230"/>
              <a:gd name="T7" fmla="*/ 621 h 621"/>
              <a:gd name="T8" fmla="*/ 0 w 230"/>
              <a:gd name="T9" fmla="*/ 621 h 621"/>
              <a:gd name="T10" fmla="*/ 0 w 230"/>
              <a:gd name="T11" fmla="*/ 115 h 621"/>
              <a:gd name="T12" fmla="*/ 115 w 230"/>
              <a:gd name="T13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621"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78" y="0"/>
                  <a:pt x="230" y="52"/>
                  <a:pt x="230" y="115"/>
                </a:cubicBezTo>
                <a:cubicBezTo>
                  <a:pt x="230" y="621"/>
                  <a:pt x="230" y="621"/>
                  <a:pt x="230" y="621"/>
                </a:cubicBezTo>
                <a:cubicBezTo>
                  <a:pt x="0" y="621"/>
                  <a:pt x="0" y="621"/>
                  <a:pt x="0" y="62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2"/>
                  <a:pt x="52" y="0"/>
                  <a:pt x="115" y="0"/>
                </a:cubicBezTo>
                <a:close/>
              </a:path>
            </a:pathLst>
          </a:custGeom>
          <a:solidFill>
            <a:srgbClr val="E84A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/>
          <p:nvPr/>
        </p:nvSpPr>
        <p:spPr bwMode="auto">
          <a:xfrm>
            <a:off x="7674610" y="488950"/>
            <a:ext cx="2359025" cy="5899785"/>
          </a:xfrm>
          <a:custGeom>
            <a:avLst/>
            <a:gdLst>
              <a:gd name="T0" fmla="*/ 115 w 230"/>
              <a:gd name="T1" fmla="*/ 0 h 621"/>
              <a:gd name="T2" fmla="*/ 115 w 230"/>
              <a:gd name="T3" fmla="*/ 0 h 621"/>
              <a:gd name="T4" fmla="*/ 230 w 230"/>
              <a:gd name="T5" fmla="*/ 115 h 621"/>
              <a:gd name="T6" fmla="*/ 230 w 230"/>
              <a:gd name="T7" fmla="*/ 621 h 621"/>
              <a:gd name="T8" fmla="*/ 0 w 230"/>
              <a:gd name="T9" fmla="*/ 621 h 621"/>
              <a:gd name="T10" fmla="*/ 0 w 230"/>
              <a:gd name="T11" fmla="*/ 115 h 621"/>
              <a:gd name="T12" fmla="*/ 115 w 230"/>
              <a:gd name="T13" fmla="*/ 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621"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78" y="0"/>
                  <a:pt x="230" y="52"/>
                  <a:pt x="230" y="115"/>
                </a:cubicBezTo>
                <a:cubicBezTo>
                  <a:pt x="230" y="287"/>
                  <a:pt x="230" y="449"/>
                  <a:pt x="230" y="621"/>
                </a:cubicBezTo>
                <a:cubicBezTo>
                  <a:pt x="153" y="621"/>
                  <a:pt x="77" y="621"/>
                  <a:pt x="0" y="621"/>
                </a:cubicBezTo>
                <a:cubicBezTo>
                  <a:pt x="0" y="449"/>
                  <a:pt x="0" y="287"/>
                  <a:pt x="0" y="115"/>
                </a:cubicBezTo>
                <a:cubicBezTo>
                  <a:pt x="0" y="52"/>
                  <a:pt x="52" y="0"/>
                  <a:pt x="115" y="0"/>
                </a:cubicBezTo>
                <a:close/>
              </a:path>
            </a:pathLst>
          </a:custGeom>
          <a:solidFill>
            <a:srgbClr val="F4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5476240" y="869950"/>
            <a:ext cx="1526540" cy="158940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8137525" y="869950"/>
            <a:ext cx="1558925" cy="156400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5570855" y="954405"/>
            <a:ext cx="1332230" cy="1381125"/>
          </a:xfrm>
          <a:prstGeom prst="ellipse">
            <a:avLst/>
          </a:prstGeom>
          <a:solidFill>
            <a:srgbClr val="369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5696988" y="1066721"/>
            <a:ext cx="1084554" cy="108822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8215630" y="953770"/>
            <a:ext cx="1396365" cy="1383030"/>
          </a:xfrm>
          <a:prstGeom prst="ellipse">
            <a:avLst/>
          </a:prstGeom>
          <a:solidFill>
            <a:srgbClr val="4B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8328660" y="1083310"/>
            <a:ext cx="1179830" cy="114490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3"/>
          <p:cNvSpPr/>
          <p:nvPr/>
        </p:nvSpPr>
        <p:spPr bwMode="auto">
          <a:xfrm>
            <a:off x="8485505" y="1205230"/>
            <a:ext cx="736600" cy="810260"/>
          </a:xfrm>
          <a:custGeom>
            <a:avLst/>
            <a:gdLst>
              <a:gd name="T0" fmla="*/ 345 w 355"/>
              <a:gd name="T1" fmla="*/ 48 h 351"/>
              <a:gd name="T2" fmla="*/ 345 w 355"/>
              <a:gd name="T3" fmla="*/ 48 h 351"/>
              <a:gd name="T4" fmla="*/ 355 w 355"/>
              <a:gd name="T5" fmla="*/ 76 h 351"/>
              <a:gd name="T6" fmla="*/ 312 w 355"/>
              <a:gd name="T7" fmla="*/ 123 h 351"/>
              <a:gd name="T8" fmla="*/ 279 w 355"/>
              <a:gd name="T9" fmla="*/ 114 h 351"/>
              <a:gd name="T10" fmla="*/ 279 w 355"/>
              <a:gd name="T11" fmla="*/ 114 h 351"/>
              <a:gd name="T12" fmla="*/ 114 w 355"/>
              <a:gd name="T13" fmla="*/ 275 h 351"/>
              <a:gd name="T14" fmla="*/ 114 w 355"/>
              <a:gd name="T15" fmla="*/ 280 h 351"/>
              <a:gd name="T16" fmla="*/ 123 w 355"/>
              <a:gd name="T17" fmla="*/ 313 h 351"/>
              <a:gd name="T18" fmla="*/ 76 w 355"/>
              <a:gd name="T19" fmla="*/ 351 h 351"/>
              <a:gd name="T20" fmla="*/ 47 w 355"/>
              <a:gd name="T21" fmla="*/ 346 h 351"/>
              <a:gd name="T22" fmla="*/ 47 w 355"/>
              <a:gd name="T23" fmla="*/ 346 h 351"/>
              <a:gd name="T24" fmla="*/ 47 w 355"/>
              <a:gd name="T25" fmla="*/ 341 h 351"/>
              <a:gd name="T26" fmla="*/ 80 w 355"/>
              <a:gd name="T27" fmla="*/ 313 h 351"/>
              <a:gd name="T28" fmla="*/ 66 w 355"/>
              <a:gd name="T29" fmla="*/ 289 h 351"/>
              <a:gd name="T30" fmla="*/ 43 w 355"/>
              <a:gd name="T31" fmla="*/ 275 h 351"/>
              <a:gd name="T32" fmla="*/ 14 w 355"/>
              <a:gd name="T33" fmla="*/ 308 h 351"/>
              <a:gd name="T34" fmla="*/ 9 w 355"/>
              <a:gd name="T35" fmla="*/ 308 h 351"/>
              <a:gd name="T36" fmla="*/ 9 w 355"/>
              <a:gd name="T37" fmla="*/ 308 h 351"/>
              <a:gd name="T38" fmla="*/ 0 w 355"/>
              <a:gd name="T39" fmla="*/ 275 h 351"/>
              <a:gd name="T40" fmla="*/ 43 w 355"/>
              <a:gd name="T41" fmla="*/ 232 h 351"/>
              <a:gd name="T42" fmla="*/ 76 w 355"/>
              <a:gd name="T43" fmla="*/ 242 h 351"/>
              <a:gd name="T44" fmla="*/ 80 w 355"/>
              <a:gd name="T45" fmla="*/ 242 h 351"/>
              <a:gd name="T46" fmla="*/ 241 w 355"/>
              <a:gd name="T47" fmla="*/ 81 h 351"/>
              <a:gd name="T48" fmla="*/ 241 w 355"/>
              <a:gd name="T49" fmla="*/ 76 h 351"/>
              <a:gd name="T50" fmla="*/ 232 w 355"/>
              <a:gd name="T51" fmla="*/ 43 h 351"/>
              <a:gd name="T52" fmla="*/ 279 w 355"/>
              <a:gd name="T53" fmla="*/ 0 h 351"/>
              <a:gd name="T54" fmla="*/ 308 w 355"/>
              <a:gd name="T55" fmla="*/ 10 h 351"/>
              <a:gd name="T56" fmla="*/ 308 w 355"/>
              <a:gd name="T57" fmla="*/ 10 h 351"/>
              <a:gd name="T58" fmla="*/ 308 w 355"/>
              <a:gd name="T59" fmla="*/ 10 h 351"/>
              <a:gd name="T60" fmla="*/ 274 w 355"/>
              <a:gd name="T61" fmla="*/ 43 h 351"/>
              <a:gd name="T62" fmla="*/ 289 w 355"/>
              <a:gd name="T63" fmla="*/ 67 h 351"/>
              <a:gd name="T64" fmla="*/ 312 w 355"/>
              <a:gd name="T65" fmla="*/ 81 h 351"/>
              <a:gd name="T66" fmla="*/ 345 w 355"/>
              <a:gd name="T67" fmla="*/ 48 h 351"/>
              <a:gd name="T68" fmla="*/ 345 w 355"/>
              <a:gd name="T69" fmla="*/ 48 h 351"/>
              <a:gd name="T70" fmla="*/ 345 w 355"/>
              <a:gd name="T71" fmla="*/ 48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5" h="351">
                <a:moveTo>
                  <a:pt x="345" y="48"/>
                </a:moveTo>
                <a:lnTo>
                  <a:pt x="345" y="48"/>
                </a:lnTo>
                <a:lnTo>
                  <a:pt x="355" y="76"/>
                </a:lnTo>
                <a:lnTo>
                  <a:pt x="312" y="123"/>
                </a:lnTo>
                <a:lnTo>
                  <a:pt x="279" y="114"/>
                </a:lnTo>
                <a:lnTo>
                  <a:pt x="279" y="114"/>
                </a:lnTo>
                <a:lnTo>
                  <a:pt x="114" y="275"/>
                </a:lnTo>
                <a:lnTo>
                  <a:pt x="114" y="280"/>
                </a:lnTo>
                <a:lnTo>
                  <a:pt x="123" y="313"/>
                </a:lnTo>
                <a:lnTo>
                  <a:pt x="76" y="351"/>
                </a:lnTo>
                <a:lnTo>
                  <a:pt x="47" y="346"/>
                </a:lnTo>
                <a:lnTo>
                  <a:pt x="47" y="346"/>
                </a:lnTo>
                <a:lnTo>
                  <a:pt x="47" y="341"/>
                </a:lnTo>
                <a:lnTo>
                  <a:pt x="80" y="313"/>
                </a:lnTo>
                <a:lnTo>
                  <a:pt x="66" y="289"/>
                </a:lnTo>
                <a:lnTo>
                  <a:pt x="43" y="275"/>
                </a:lnTo>
                <a:lnTo>
                  <a:pt x="14" y="308"/>
                </a:lnTo>
                <a:lnTo>
                  <a:pt x="9" y="308"/>
                </a:lnTo>
                <a:lnTo>
                  <a:pt x="9" y="308"/>
                </a:lnTo>
                <a:lnTo>
                  <a:pt x="0" y="275"/>
                </a:lnTo>
                <a:lnTo>
                  <a:pt x="43" y="232"/>
                </a:lnTo>
                <a:lnTo>
                  <a:pt x="76" y="242"/>
                </a:lnTo>
                <a:lnTo>
                  <a:pt x="80" y="242"/>
                </a:lnTo>
                <a:lnTo>
                  <a:pt x="241" y="81"/>
                </a:lnTo>
                <a:lnTo>
                  <a:pt x="241" y="76"/>
                </a:lnTo>
                <a:lnTo>
                  <a:pt x="232" y="43"/>
                </a:lnTo>
                <a:lnTo>
                  <a:pt x="279" y="0"/>
                </a:lnTo>
                <a:lnTo>
                  <a:pt x="308" y="10"/>
                </a:lnTo>
                <a:lnTo>
                  <a:pt x="308" y="10"/>
                </a:lnTo>
                <a:lnTo>
                  <a:pt x="308" y="10"/>
                </a:lnTo>
                <a:lnTo>
                  <a:pt x="274" y="43"/>
                </a:lnTo>
                <a:lnTo>
                  <a:pt x="289" y="67"/>
                </a:lnTo>
                <a:lnTo>
                  <a:pt x="312" y="81"/>
                </a:lnTo>
                <a:lnTo>
                  <a:pt x="345" y="48"/>
                </a:lnTo>
                <a:lnTo>
                  <a:pt x="345" y="48"/>
                </a:lnTo>
                <a:lnTo>
                  <a:pt x="345" y="48"/>
                </a:lnTo>
                <a:close/>
              </a:path>
            </a:pathLst>
          </a:custGeom>
          <a:solidFill>
            <a:srgbClr val="369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24"/>
          <p:cNvSpPr/>
          <p:nvPr/>
        </p:nvSpPr>
        <p:spPr bwMode="auto">
          <a:xfrm>
            <a:off x="8547100" y="1348740"/>
            <a:ext cx="743585" cy="666750"/>
          </a:xfrm>
          <a:custGeom>
            <a:avLst/>
            <a:gdLst>
              <a:gd name="T0" fmla="*/ 21 w 76"/>
              <a:gd name="T1" fmla="*/ 18 h 76"/>
              <a:gd name="T2" fmla="*/ 46 w 76"/>
              <a:gd name="T3" fmla="*/ 43 h 76"/>
              <a:gd name="T4" fmla="*/ 52 w 76"/>
              <a:gd name="T5" fmla="*/ 37 h 76"/>
              <a:gd name="T6" fmla="*/ 55 w 76"/>
              <a:gd name="T7" fmla="*/ 40 h 76"/>
              <a:gd name="T8" fmla="*/ 53 w 76"/>
              <a:gd name="T9" fmla="*/ 42 h 76"/>
              <a:gd name="T10" fmla="*/ 74 w 76"/>
              <a:gd name="T11" fmla="*/ 63 h 76"/>
              <a:gd name="T12" fmla="*/ 73 w 76"/>
              <a:gd name="T13" fmla="*/ 73 h 76"/>
              <a:gd name="T14" fmla="*/ 73 w 76"/>
              <a:gd name="T15" fmla="*/ 73 h 76"/>
              <a:gd name="T16" fmla="*/ 63 w 76"/>
              <a:gd name="T17" fmla="*/ 74 h 76"/>
              <a:gd name="T18" fmla="*/ 42 w 76"/>
              <a:gd name="T19" fmla="*/ 53 h 76"/>
              <a:gd name="T20" fmla="*/ 40 w 76"/>
              <a:gd name="T21" fmla="*/ 55 h 76"/>
              <a:gd name="T22" fmla="*/ 37 w 76"/>
              <a:gd name="T23" fmla="*/ 52 h 76"/>
              <a:gd name="T24" fmla="*/ 43 w 76"/>
              <a:gd name="T25" fmla="*/ 46 h 76"/>
              <a:gd name="T26" fmla="*/ 18 w 76"/>
              <a:gd name="T27" fmla="*/ 21 h 76"/>
              <a:gd name="T28" fmla="*/ 11 w 76"/>
              <a:gd name="T29" fmla="*/ 20 h 76"/>
              <a:gd name="T30" fmla="*/ 0 w 76"/>
              <a:gd name="T31" fmla="*/ 9 h 76"/>
              <a:gd name="T32" fmla="*/ 9 w 76"/>
              <a:gd name="T33" fmla="*/ 0 h 76"/>
              <a:gd name="T34" fmla="*/ 21 w 76"/>
              <a:gd name="T35" fmla="*/ 11 h 76"/>
              <a:gd name="T36" fmla="*/ 21 w 76"/>
              <a:gd name="T37" fmla="*/ 1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" h="76">
                <a:moveTo>
                  <a:pt x="21" y="18"/>
                </a:moveTo>
                <a:cubicBezTo>
                  <a:pt x="46" y="43"/>
                  <a:pt x="46" y="43"/>
                  <a:pt x="46" y="43"/>
                </a:cubicBezTo>
                <a:cubicBezTo>
                  <a:pt x="52" y="37"/>
                  <a:pt x="52" y="37"/>
                  <a:pt x="52" y="37"/>
                </a:cubicBezTo>
                <a:cubicBezTo>
                  <a:pt x="55" y="40"/>
                  <a:pt x="55" y="40"/>
                  <a:pt x="55" y="40"/>
                </a:cubicBezTo>
                <a:cubicBezTo>
                  <a:pt x="53" y="42"/>
                  <a:pt x="53" y="42"/>
                  <a:pt x="53" y="42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5"/>
                  <a:pt x="76" y="70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0" y="76"/>
                  <a:pt x="65" y="76"/>
                  <a:pt x="63" y="74"/>
                </a:cubicBezTo>
                <a:cubicBezTo>
                  <a:pt x="56" y="67"/>
                  <a:pt x="49" y="60"/>
                  <a:pt x="42" y="53"/>
                </a:cubicBezTo>
                <a:cubicBezTo>
                  <a:pt x="40" y="55"/>
                  <a:pt x="40" y="55"/>
                  <a:pt x="40" y="55"/>
                </a:cubicBezTo>
                <a:cubicBezTo>
                  <a:pt x="37" y="52"/>
                  <a:pt x="37" y="52"/>
                  <a:pt x="37" y="52"/>
                </a:cubicBezTo>
                <a:cubicBezTo>
                  <a:pt x="43" y="46"/>
                  <a:pt x="43" y="46"/>
                  <a:pt x="43" y="46"/>
                </a:cubicBezTo>
                <a:cubicBezTo>
                  <a:pt x="18" y="21"/>
                  <a:pt x="18" y="21"/>
                  <a:pt x="18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0" y="9"/>
                  <a:pt x="0" y="9"/>
                  <a:pt x="0" y="9"/>
                </a:cubicBezTo>
                <a:cubicBezTo>
                  <a:pt x="9" y="0"/>
                  <a:pt x="9" y="0"/>
                  <a:pt x="9" y="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8"/>
                  <a:pt x="21" y="18"/>
                  <a:pt x="21" y="18"/>
                </a:cubicBezTo>
                <a:close/>
              </a:path>
            </a:pathLst>
          </a:custGeom>
          <a:solidFill>
            <a:srgbClr val="E84A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7"/>
          <p:cNvSpPr/>
          <p:nvPr/>
        </p:nvSpPr>
        <p:spPr bwMode="auto">
          <a:xfrm>
            <a:off x="5915198" y="1571607"/>
            <a:ext cx="649631" cy="295454"/>
          </a:xfrm>
          <a:custGeom>
            <a:avLst/>
            <a:gdLst>
              <a:gd name="T0" fmla="*/ 0 w 75"/>
              <a:gd name="T1" fmla="*/ 16 h 34"/>
              <a:gd name="T2" fmla="*/ 7 w 75"/>
              <a:gd name="T3" fmla="*/ 5 h 34"/>
              <a:gd name="T4" fmla="*/ 25 w 75"/>
              <a:gd name="T5" fmla="*/ 0 h 34"/>
              <a:gd name="T6" fmla="*/ 37 w 75"/>
              <a:gd name="T7" fmla="*/ 21 h 34"/>
              <a:gd name="T8" fmla="*/ 50 w 75"/>
              <a:gd name="T9" fmla="*/ 0 h 34"/>
              <a:gd name="T10" fmla="*/ 67 w 75"/>
              <a:gd name="T11" fmla="*/ 5 h 34"/>
              <a:gd name="T12" fmla="*/ 75 w 75"/>
              <a:gd name="T13" fmla="*/ 16 h 34"/>
              <a:gd name="T14" fmla="*/ 75 w 75"/>
              <a:gd name="T15" fmla="*/ 34 h 34"/>
              <a:gd name="T16" fmla="*/ 37 w 75"/>
              <a:gd name="T17" fmla="*/ 34 h 34"/>
              <a:gd name="T18" fmla="*/ 0 w 75"/>
              <a:gd name="T19" fmla="*/ 34 h 34"/>
              <a:gd name="T20" fmla="*/ 0 w 75"/>
              <a:gd name="T21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34">
                <a:moveTo>
                  <a:pt x="0" y="16"/>
                </a:moveTo>
                <a:cubicBezTo>
                  <a:pt x="0" y="11"/>
                  <a:pt x="2" y="7"/>
                  <a:pt x="7" y="5"/>
                </a:cubicBezTo>
                <a:cubicBezTo>
                  <a:pt x="25" y="0"/>
                  <a:pt x="25" y="0"/>
                  <a:pt x="25" y="0"/>
                </a:cubicBezTo>
                <a:cubicBezTo>
                  <a:pt x="37" y="21"/>
                  <a:pt x="37" y="21"/>
                  <a:pt x="37" y="21"/>
                </a:cubicBezTo>
                <a:cubicBezTo>
                  <a:pt x="50" y="0"/>
                  <a:pt x="50" y="0"/>
                  <a:pt x="50" y="0"/>
                </a:cubicBezTo>
                <a:cubicBezTo>
                  <a:pt x="67" y="5"/>
                  <a:pt x="67" y="5"/>
                  <a:pt x="67" y="5"/>
                </a:cubicBezTo>
                <a:cubicBezTo>
                  <a:pt x="72" y="7"/>
                  <a:pt x="75" y="11"/>
                  <a:pt x="75" y="16"/>
                </a:cubicBezTo>
                <a:cubicBezTo>
                  <a:pt x="75" y="34"/>
                  <a:pt x="75" y="34"/>
                  <a:pt x="75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369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28"/>
          <p:cNvSpPr/>
          <p:nvPr/>
        </p:nvSpPr>
        <p:spPr bwMode="auto">
          <a:xfrm>
            <a:off x="6071189" y="1215594"/>
            <a:ext cx="304629" cy="356012"/>
          </a:xfrm>
          <a:custGeom>
            <a:avLst/>
            <a:gdLst>
              <a:gd name="T0" fmla="*/ 17 w 35"/>
              <a:gd name="T1" fmla="*/ 41 h 41"/>
              <a:gd name="T2" fmla="*/ 5 w 35"/>
              <a:gd name="T3" fmla="*/ 32 h 41"/>
              <a:gd name="T4" fmla="*/ 1 w 35"/>
              <a:gd name="T5" fmla="*/ 12 h 41"/>
              <a:gd name="T6" fmla="*/ 17 w 35"/>
              <a:gd name="T7" fmla="*/ 0 h 41"/>
              <a:gd name="T8" fmla="*/ 33 w 35"/>
              <a:gd name="T9" fmla="*/ 12 h 41"/>
              <a:gd name="T10" fmla="*/ 29 w 35"/>
              <a:gd name="T11" fmla="*/ 32 h 41"/>
              <a:gd name="T12" fmla="*/ 17 w 35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1">
                <a:moveTo>
                  <a:pt x="17" y="41"/>
                </a:moveTo>
                <a:cubicBezTo>
                  <a:pt x="12" y="41"/>
                  <a:pt x="8" y="37"/>
                  <a:pt x="5" y="32"/>
                </a:cubicBezTo>
                <a:cubicBezTo>
                  <a:pt x="1" y="26"/>
                  <a:pt x="0" y="18"/>
                  <a:pt x="1" y="12"/>
                </a:cubicBezTo>
                <a:cubicBezTo>
                  <a:pt x="3" y="5"/>
                  <a:pt x="8" y="0"/>
                  <a:pt x="17" y="0"/>
                </a:cubicBezTo>
                <a:cubicBezTo>
                  <a:pt x="26" y="0"/>
                  <a:pt x="31" y="5"/>
                  <a:pt x="33" y="12"/>
                </a:cubicBezTo>
                <a:cubicBezTo>
                  <a:pt x="35" y="18"/>
                  <a:pt x="33" y="26"/>
                  <a:pt x="29" y="32"/>
                </a:cubicBezTo>
                <a:cubicBezTo>
                  <a:pt x="26" y="37"/>
                  <a:pt x="22" y="41"/>
                  <a:pt x="17" y="41"/>
                </a:cubicBezTo>
                <a:close/>
              </a:path>
            </a:pathLst>
          </a:custGeom>
          <a:solidFill>
            <a:srgbClr val="E84A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29"/>
          <p:cNvSpPr/>
          <p:nvPr/>
        </p:nvSpPr>
        <p:spPr bwMode="auto">
          <a:xfrm>
            <a:off x="6313709" y="1673616"/>
            <a:ext cx="130294" cy="88086"/>
          </a:xfrm>
          <a:custGeom>
            <a:avLst/>
            <a:gdLst>
              <a:gd name="T0" fmla="*/ 2 w 15"/>
              <a:gd name="T1" fmla="*/ 0 h 10"/>
              <a:gd name="T2" fmla="*/ 14 w 15"/>
              <a:gd name="T3" fmla="*/ 0 h 10"/>
              <a:gd name="T4" fmla="*/ 15 w 15"/>
              <a:gd name="T5" fmla="*/ 2 h 10"/>
              <a:gd name="T6" fmla="*/ 15 w 15"/>
              <a:gd name="T7" fmla="*/ 8 h 10"/>
              <a:gd name="T8" fmla="*/ 14 w 15"/>
              <a:gd name="T9" fmla="*/ 10 h 10"/>
              <a:gd name="T10" fmla="*/ 2 w 15"/>
              <a:gd name="T11" fmla="*/ 10 h 10"/>
              <a:gd name="T12" fmla="*/ 0 w 15"/>
              <a:gd name="T13" fmla="*/ 8 h 10"/>
              <a:gd name="T14" fmla="*/ 0 w 15"/>
              <a:gd name="T15" fmla="*/ 2 h 10"/>
              <a:gd name="T16" fmla="*/ 2 w 15"/>
              <a:gd name="T1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10">
                <a:moveTo>
                  <a:pt x="2" y="0"/>
                </a:move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5" y="1"/>
                  <a:pt x="15" y="2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10"/>
                  <a:pt x="14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84A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5207635" y="2905125"/>
            <a:ext cx="2063115" cy="3011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一是按照退役军人事务领域政务公开要求，聚焦重点领域，强化科室联动，创新公开形式，扩大公开范围，做到应公开尽公开。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754620" y="2772410"/>
            <a:ext cx="2278380" cy="3528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二是推进落实政策文件和政策解读同步公开，扩大解读范围，转发退役军人事务领域上级重要政策解读，同时更加注重多形式对政策背景、出台目的、重要举措等方面的实质性解读。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8869363" y="4670425"/>
            <a:ext cx="709613" cy="501650"/>
          </a:xfrm>
          <a:custGeom>
            <a:avLst/>
            <a:gdLst>
              <a:gd name="T0" fmla="*/ 94 w 298"/>
              <a:gd name="T1" fmla="*/ 211 h 211"/>
              <a:gd name="T2" fmla="*/ 128 w 298"/>
              <a:gd name="T3" fmla="*/ 211 h 211"/>
              <a:gd name="T4" fmla="*/ 204 w 298"/>
              <a:gd name="T5" fmla="*/ 211 h 211"/>
              <a:gd name="T6" fmla="*/ 298 w 298"/>
              <a:gd name="T7" fmla="*/ 124 h 211"/>
              <a:gd name="T8" fmla="*/ 298 w 298"/>
              <a:gd name="T9" fmla="*/ 117 h 211"/>
              <a:gd name="T10" fmla="*/ 298 w 298"/>
              <a:gd name="T11" fmla="*/ 86 h 211"/>
              <a:gd name="T12" fmla="*/ 298 w 298"/>
              <a:gd name="T13" fmla="*/ 0 h 211"/>
              <a:gd name="T14" fmla="*/ 204 w 298"/>
              <a:gd name="T15" fmla="*/ 0 h 211"/>
              <a:gd name="T16" fmla="*/ 170 w 298"/>
              <a:gd name="T17" fmla="*/ 0 h 211"/>
              <a:gd name="T18" fmla="*/ 94 w 298"/>
              <a:gd name="T19" fmla="*/ 0 h 211"/>
              <a:gd name="T20" fmla="*/ 0 w 298"/>
              <a:gd name="T21" fmla="*/ 86 h 211"/>
              <a:gd name="T22" fmla="*/ 0 w 298"/>
              <a:gd name="T23" fmla="*/ 93 h 211"/>
              <a:gd name="T24" fmla="*/ 0 w 298"/>
              <a:gd name="T25" fmla="*/ 124 h 211"/>
              <a:gd name="T26" fmla="*/ 0 w 298"/>
              <a:gd name="T27" fmla="*/ 211 h 211"/>
              <a:gd name="T28" fmla="*/ 94 w 298"/>
              <a:gd name="T29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8" h="211">
                <a:moveTo>
                  <a:pt x="94" y="211"/>
                </a:moveTo>
                <a:cubicBezTo>
                  <a:pt x="128" y="211"/>
                  <a:pt x="128" y="211"/>
                  <a:pt x="128" y="211"/>
                </a:cubicBezTo>
                <a:cubicBezTo>
                  <a:pt x="204" y="211"/>
                  <a:pt x="204" y="211"/>
                  <a:pt x="204" y="211"/>
                </a:cubicBezTo>
                <a:cubicBezTo>
                  <a:pt x="256" y="211"/>
                  <a:pt x="298" y="172"/>
                  <a:pt x="298" y="124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86"/>
                  <a:pt x="298" y="86"/>
                  <a:pt x="298" y="86"/>
                </a:cubicBezTo>
                <a:cubicBezTo>
                  <a:pt x="298" y="0"/>
                  <a:pt x="298" y="0"/>
                  <a:pt x="29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42" y="0"/>
                  <a:pt x="0" y="39"/>
                  <a:pt x="0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1"/>
                  <a:pt x="0" y="211"/>
                  <a:pt x="0" y="211"/>
                </a:cubicBezTo>
                <a:lnTo>
                  <a:pt x="94" y="211"/>
                </a:ln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7869238" y="5129213"/>
            <a:ext cx="808038" cy="590550"/>
          </a:xfrm>
          <a:custGeom>
            <a:avLst/>
            <a:gdLst>
              <a:gd name="T0" fmla="*/ 108 w 339"/>
              <a:gd name="T1" fmla="*/ 0 h 248"/>
              <a:gd name="T2" fmla="*/ 146 w 339"/>
              <a:gd name="T3" fmla="*/ 0 h 248"/>
              <a:gd name="T4" fmla="*/ 232 w 339"/>
              <a:gd name="T5" fmla="*/ 0 h 248"/>
              <a:gd name="T6" fmla="*/ 339 w 339"/>
              <a:gd name="T7" fmla="*/ 101 h 248"/>
              <a:gd name="T8" fmla="*/ 339 w 339"/>
              <a:gd name="T9" fmla="*/ 110 h 248"/>
              <a:gd name="T10" fmla="*/ 339 w 339"/>
              <a:gd name="T11" fmla="*/ 146 h 248"/>
              <a:gd name="T12" fmla="*/ 339 w 339"/>
              <a:gd name="T13" fmla="*/ 248 h 248"/>
              <a:gd name="T14" fmla="*/ 232 w 339"/>
              <a:gd name="T15" fmla="*/ 248 h 248"/>
              <a:gd name="T16" fmla="*/ 193 w 339"/>
              <a:gd name="T17" fmla="*/ 248 h 248"/>
              <a:gd name="T18" fmla="*/ 108 w 339"/>
              <a:gd name="T19" fmla="*/ 248 h 248"/>
              <a:gd name="T20" fmla="*/ 0 w 339"/>
              <a:gd name="T21" fmla="*/ 146 h 248"/>
              <a:gd name="T22" fmla="*/ 0 w 339"/>
              <a:gd name="T23" fmla="*/ 138 h 248"/>
              <a:gd name="T24" fmla="*/ 0 w 339"/>
              <a:gd name="T25" fmla="*/ 101 h 248"/>
              <a:gd name="T26" fmla="*/ 0 w 339"/>
              <a:gd name="T27" fmla="*/ 0 h 248"/>
              <a:gd name="T28" fmla="*/ 108 w 339"/>
              <a:gd name="T2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9" h="248">
                <a:moveTo>
                  <a:pt x="10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91" y="0"/>
                  <a:pt x="339" y="45"/>
                  <a:pt x="339" y="101"/>
                </a:cubicBezTo>
                <a:cubicBezTo>
                  <a:pt x="339" y="110"/>
                  <a:pt x="339" y="110"/>
                  <a:pt x="339" y="110"/>
                </a:cubicBezTo>
                <a:cubicBezTo>
                  <a:pt x="339" y="146"/>
                  <a:pt x="339" y="146"/>
                  <a:pt x="339" y="146"/>
                </a:cubicBezTo>
                <a:cubicBezTo>
                  <a:pt x="339" y="248"/>
                  <a:pt x="339" y="248"/>
                  <a:pt x="339" y="248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193" y="248"/>
                  <a:pt x="193" y="248"/>
                  <a:pt x="193" y="248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49" y="248"/>
                  <a:pt x="0" y="202"/>
                  <a:pt x="0" y="14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0"/>
                  <a:pt x="0" y="0"/>
                  <a:pt x="0" y="0"/>
                </a:cubicBezTo>
                <a:lnTo>
                  <a:pt x="108" y="0"/>
                </a:ln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6200775" y="1924050"/>
            <a:ext cx="2516188" cy="1355725"/>
          </a:xfrm>
          <a:custGeom>
            <a:avLst/>
            <a:gdLst>
              <a:gd name="T0" fmla="*/ 292 w 1057"/>
              <a:gd name="T1" fmla="*/ 498 h 569"/>
              <a:gd name="T2" fmla="*/ 0 w 1057"/>
              <a:gd name="T3" fmla="*/ 283 h 569"/>
              <a:gd name="T4" fmla="*/ 293 w 1057"/>
              <a:gd name="T5" fmla="*/ 70 h 569"/>
              <a:gd name="T6" fmla="*/ 528 w 1057"/>
              <a:gd name="T7" fmla="*/ 0 h 569"/>
              <a:gd name="T8" fmla="*/ 765 w 1057"/>
              <a:gd name="T9" fmla="*/ 71 h 569"/>
              <a:gd name="T10" fmla="*/ 1057 w 1057"/>
              <a:gd name="T11" fmla="*/ 286 h 569"/>
              <a:gd name="T12" fmla="*/ 763 w 1057"/>
              <a:gd name="T13" fmla="*/ 499 h 569"/>
              <a:gd name="T14" fmla="*/ 528 w 1057"/>
              <a:gd name="T15" fmla="*/ 569 h 569"/>
              <a:gd name="T16" fmla="*/ 528 w 1057"/>
              <a:gd name="T17" fmla="*/ 569 h 569"/>
              <a:gd name="T18" fmla="*/ 292 w 1057"/>
              <a:gd name="T19" fmla="*/ 498 h 569"/>
              <a:gd name="T20" fmla="*/ 762 w 1057"/>
              <a:gd name="T21" fmla="*/ 74 h 569"/>
              <a:gd name="T22" fmla="*/ 528 w 1057"/>
              <a:gd name="T23" fmla="*/ 3 h 569"/>
              <a:gd name="T24" fmla="*/ 296 w 1057"/>
              <a:gd name="T25" fmla="*/ 73 h 569"/>
              <a:gd name="T26" fmla="*/ 6 w 1057"/>
              <a:gd name="T27" fmla="*/ 283 h 569"/>
              <a:gd name="T28" fmla="*/ 295 w 1057"/>
              <a:gd name="T29" fmla="*/ 495 h 569"/>
              <a:gd name="T30" fmla="*/ 528 w 1057"/>
              <a:gd name="T31" fmla="*/ 566 h 569"/>
              <a:gd name="T32" fmla="*/ 528 w 1057"/>
              <a:gd name="T33" fmla="*/ 566 h 569"/>
              <a:gd name="T34" fmla="*/ 760 w 1057"/>
              <a:gd name="T35" fmla="*/ 496 h 569"/>
              <a:gd name="T36" fmla="*/ 1050 w 1057"/>
              <a:gd name="T37" fmla="*/ 286 h 569"/>
              <a:gd name="T38" fmla="*/ 762 w 1057"/>
              <a:gd name="T39" fmla="*/ 7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69">
                <a:moveTo>
                  <a:pt x="292" y="498"/>
                </a:moveTo>
                <a:cubicBezTo>
                  <a:pt x="0" y="283"/>
                  <a:pt x="0" y="283"/>
                  <a:pt x="0" y="283"/>
                </a:cubicBezTo>
                <a:cubicBezTo>
                  <a:pt x="293" y="70"/>
                  <a:pt x="293" y="70"/>
                  <a:pt x="293" y="70"/>
                </a:cubicBezTo>
                <a:cubicBezTo>
                  <a:pt x="356" y="25"/>
                  <a:pt x="439" y="0"/>
                  <a:pt x="528" y="0"/>
                </a:cubicBezTo>
                <a:cubicBezTo>
                  <a:pt x="618" y="0"/>
                  <a:pt x="702" y="25"/>
                  <a:pt x="765" y="71"/>
                </a:cubicBezTo>
                <a:cubicBezTo>
                  <a:pt x="1057" y="286"/>
                  <a:pt x="1057" y="286"/>
                  <a:pt x="1057" y="286"/>
                </a:cubicBezTo>
                <a:cubicBezTo>
                  <a:pt x="763" y="499"/>
                  <a:pt x="763" y="499"/>
                  <a:pt x="763" y="499"/>
                </a:cubicBezTo>
                <a:cubicBezTo>
                  <a:pt x="701" y="544"/>
                  <a:pt x="617" y="569"/>
                  <a:pt x="528" y="569"/>
                </a:cubicBezTo>
                <a:cubicBezTo>
                  <a:pt x="528" y="569"/>
                  <a:pt x="528" y="569"/>
                  <a:pt x="528" y="569"/>
                </a:cubicBezTo>
                <a:cubicBezTo>
                  <a:pt x="438" y="569"/>
                  <a:pt x="355" y="544"/>
                  <a:pt x="292" y="498"/>
                </a:cubicBezTo>
                <a:close/>
                <a:moveTo>
                  <a:pt x="762" y="74"/>
                </a:moveTo>
                <a:cubicBezTo>
                  <a:pt x="700" y="28"/>
                  <a:pt x="617" y="3"/>
                  <a:pt x="528" y="3"/>
                </a:cubicBezTo>
                <a:cubicBezTo>
                  <a:pt x="441" y="3"/>
                  <a:pt x="358" y="28"/>
                  <a:pt x="296" y="73"/>
                </a:cubicBezTo>
                <a:cubicBezTo>
                  <a:pt x="6" y="283"/>
                  <a:pt x="6" y="283"/>
                  <a:pt x="6" y="283"/>
                </a:cubicBezTo>
                <a:cubicBezTo>
                  <a:pt x="295" y="495"/>
                  <a:pt x="295" y="495"/>
                  <a:pt x="295" y="495"/>
                </a:cubicBezTo>
                <a:cubicBezTo>
                  <a:pt x="357" y="541"/>
                  <a:pt x="440" y="566"/>
                  <a:pt x="528" y="566"/>
                </a:cubicBezTo>
                <a:cubicBezTo>
                  <a:pt x="528" y="566"/>
                  <a:pt x="528" y="566"/>
                  <a:pt x="528" y="566"/>
                </a:cubicBezTo>
                <a:cubicBezTo>
                  <a:pt x="616" y="566"/>
                  <a:pt x="698" y="541"/>
                  <a:pt x="760" y="496"/>
                </a:cubicBezTo>
                <a:cubicBezTo>
                  <a:pt x="1050" y="286"/>
                  <a:pt x="1050" y="286"/>
                  <a:pt x="1050" y="286"/>
                </a:cubicBezTo>
                <a:lnTo>
                  <a:pt x="762" y="74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6383338" y="1917700"/>
            <a:ext cx="2333625" cy="1371600"/>
          </a:xfrm>
          <a:custGeom>
            <a:avLst/>
            <a:gdLst>
              <a:gd name="T0" fmla="*/ 270 w 980"/>
              <a:gd name="T1" fmla="*/ 504 h 576"/>
              <a:gd name="T2" fmla="*/ 0 w 980"/>
              <a:gd name="T3" fmla="*/ 288 h 576"/>
              <a:gd name="T4" fmla="*/ 271 w 980"/>
              <a:gd name="T5" fmla="*/ 72 h 576"/>
              <a:gd name="T6" fmla="*/ 490 w 980"/>
              <a:gd name="T7" fmla="*/ 0 h 576"/>
              <a:gd name="T8" fmla="*/ 709 w 980"/>
              <a:gd name="T9" fmla="*/ 73 h 576"/>
              <a:gd name="T10" fmla="*/ 980 w 980"/>
              <a:gd name="T11" fmla="*/ 289 h 576"/>
              <a:gd name="T12" fmla="*/ 708 w 980"/>
              <a:gd name="T13" fmla="*/ 504 h 576"/>
              <a:gd name="T14" fmla="*/ 490 w 980"/>
              <a:gd name="T15" fmla="*/ 576 h 576"/>
              <a:gd name="T16" fmla="*/ 490 w 980"/>
              <a:gd name="T17" fmla="*/ 576 h 576"/>
              <a:gd name="T18" fmla="*/ 270 w 980"/>
              <a:gd name="T19" fmla="*/ 504 h 576"/>
              <a:gd name="T20" fmla="*/ 701 w 980"/>
              <a:gd name="T21" fmla="*/ 79 h 576"/>
              <a:gd name="T22" fmla="*/ 490 w 980"/>
              <a:gd name="T23" fmla="*/ 10 h 576"/>
              <a:gd name="T24" fmla="*/ 280 w 980"/>
              <a:gd name="T25" fmla="*/ 79 h 576"/>
              <a:gd name="T26" fmla="*/ 17 w 980"/>
              <a:gd name="T27" fmla="*/ 288 h 576"/>
              <a:gd name="T28" fmla="*/ 279 w 980"/>
              <a:gd name="T29" fmla="*/ 497 h 576"/>
              <a:gd name="T30" fmla="*/ 490 w 980"/>
              <a:gd name="T31" fmla="*/ 567 h 576"/>
              <a:gd name="T32" fmla="*/ 490 w 980"/>
              <a:gd name="T33" fmla="*/ 567 h 576"/>
              <a:gd name="T34" fmla="*/ 699 w 980"/>
              <a:gd name="T35" fmla="*/ 497 h 576"/>
              <a:gd name="T36" fmla="*/ 962 w 980"/>
              <a:gd name="T37" fmla="*/ 289 h 576"/>
              <a:gd name="T38" fmla="*/ 701 w 980"/>
              <a:gd name="T39" fmla="*/ 7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270" y="504"/>
                </a:moveTo>
                <a:cubicBezTo>
                  <a:pt x="0" y="288"/>
                  <a:pt x="0" y="288"/>
                  <a:pt x="0" y="288"/>
                </a:cubicBezTo>
                <a:cubicBezTo>
                  <a:pt x="271" y="72"/>
                  <a:pt x="271" y="72"/>
                  <a:pt x="271" y="72"/>
                </a:cubicBezTo>
                <a:cubicBezTo>
                  <a:pt x="330" y="26"/>
                  <a:pt x="407" y="1"/>
                  <a:pt x="490" y="0"/>
                </a:cubicBezTo>
                <a:cubicBezTo>
                  <a:pt x="573" y="0"/>
                  <a:pt x="651" y="26"/>
                  <a:pt x="709" y="73"/>
                </a:cubicBezTo>
                <a:cubicBezTo>
                  <a:pt x="980" y="289"/>
                  <a:pt x="980" y="289"/>
                  <a:pt x="980" y="289"/>
                </a:cubicBezTo>
                <a:cubicBezTo>
                  <a:pt x="708" y="504"/>
                  <a:pt x="708" y="504"/>
                  <a:pt x="708" y="504"/>
                </a:cubicBezTo>
                <a:cubicBezTo>
                  <a:pt x="650" y="551"/>
                  <a:pt x="572" y="576"/>
                  <a:pt x="490" y="576"/>
                </a:cubicBezTo>
                <a:cubicBezTo>
                  <a:pt x="490" y="576"/>
                  <a:pt x="490" y="576"/>
                  <a:pt x="490" y="576"/>
                </a:cubicBezTo>
                <a:cubicBezTo>
                  <a:pt x="406" y="576"/>
                  <a:pt x="328" y="551"/>
                  <a:pt x="270" y="504"/>
                </a:cubicBezTo>
                <a:close/>
                <a:moveTo>
                  <a:pt x="701" y="79"/>
                </a:moveTo>
                <a:cubicBezTo>
                  <a:pt x="645" y="35"/>
                  <a:pt x="570" y="10"/>
                  <a:pt x="490" y="10"/>
                </a:cubicBezTo>
                <a:cubicBezTo>
                  <a:pt x="410" y="10"/>
                  <a:pt x="336" y="35"/>
                  <a:pt x="280" y="79"/>
                </a:cubicBezTo>
                <a:cubicBezTo>
                  <a:pt x="17" y="288"/>
                  <a:pt x="17" y="288"/>
                  <a:pt x="17" y="288"/>
                </a:cubicBezTo>
                <a:cubicBezTo>
                  <a:pt x="279" y="497"/>
                  <a:pt x="279" y="497"/>
                  <a:pt x="279" y="497"/>
                </a:cubicBezTo>
                <a:cubicBezTo>
                  <a:pt x="335" y="542"/>
                  <a:pt x="409" y="567"/>
                  <a:pt x="490" y="567"/>
                </a:cubicBezTo>
                <a:cubicBezTo>
                  <a:pt x="490" y="567"/>
                  <a:pt x="490" y="567"/>
                  <a:pt x="490" y="567"/>
                </a:cubicBezTo>
                <a:cubicBezTo>
                  <a:pt x="569" y="566"/>
                  <a:pt x="643" y="542"/>
                  <a:pt x="699" y="497"/>
                </a:cubicBezTo>
                <a:cubicBezTo>
                  <a:pt x="962" y="289"/>
                  <a:pt x="962" y="289"/>
                  <a:pt x="962" y="289"/>
                </a:cubicBezTo>
                <a:lnTo>
                  <a:pt x="701" y="79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545263" y="1909763"/>
            <a:ext cx="2171700" cy="1385888"/>
          </a:xfrm>
          <a:custGeom>
            <a:avLst/>
            <a:gdLst>
              <a:gd name="T0" fmla="*/ 251 w 912"/>
              <a:gd name="T1" fmla="*/ 509 h 582"/>
              <a:gd name="T2" fmla="*/ 0 w 912"/>
              <a:gd name="T3" fmla="*/ 290 h 582"/>
              <a:gd name="T4" fmla="*/ 253 w 912"/>
              <a:gd name="T5" fmla="*/ 73 h 582"/>
              <a:gd name="T6" fmla="*/ 456 w 912"/>
              <a:gd name="T7" fmla="*/ 0 h 582"/>
              <a:gd name="T8" fmla="*/ 661 w 912"/>
              <a:gd name="T9" fmla="*/ 73 h 582"/>
              <a:gd name="T10" fmla="*/ 912 w 912"/>
              <a:gd name="T11" fmla="*/ 292 h 582"/>
              <a:gd name="T12" fmla="*/ 659 w 912"/>
              <a:gd name="T13" fmla="*/ 509 h 582"/>
              <a:gd name="T14" fmla="*/ 456 w 912"/>
              <a:gd name="T15" fmla="*/ 582 h 582"/>
              <a:gd name="T16" fmla="*/ 456 w 912"/>
              <a:gd name="T17" fmla="*/ 582 h 582"/>
              <a:gd name="T18" fmla="*/ 251 w 912"/>
              <a:gd name="T19" fmla="*/ 509 h 582"/>
              <a:gd name="T20" fmla="*/ 647 w 912"/>
              <a:gd name="T21" fmla="*/ 84 h 582"/>
              <a:gd name="T22" fmla="*/ 456 w 912"/>
              <a:gd name="T23" fmla="*/ 16 h 582"/>
              <a:gd name="T24" fmla="*/ 266 w 912"/>
              <a:gd name="T25" fmla="*/ 84 h 582"/>
              <a:gd name="T26" fmla="*/ 26 w 912"/>
              <a:gd name="T27" fmla="*/ 291 h 582"/>
              <a:gd name="T28" fmla="*/ 264 w 912"/>
              <a:gd name="T29" fmla="*/ 498 h 582"/>
              <a:gd name="T30" fmla="*/ 456 w 912"/>
              <a:gd name="T31" fmla="*/ 566 h 582"/>
              <a:gd name="T32" fmla="*/ 456 w 912"/>
              <a:gd name="T33" fmla="*/ 566 h 582"/>
              <a:gd name="T34" fmla="*/ 646 w 912"/>
              <a:gd name="T35" fmla="*/ 498 h 582"/>
              <a:gd name="T36" fmla="*/ 885 w 912"/>
              <a:gd name="T37" fmla="*/ 292 h 582"/>
              <a:gd name="T38" fmla="*/ 647 w 912"/>
              <a:gd name="T39" fmla="*/ 84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2">
                <a:moveTo>
                  <a:pt x="251" y="509"/>
                </a:moveTo>
                <a:cubicBezTo>
                  <a:pt x="0" y="290"/>
                  <a:pt x="0" y="290"/>
                  <a:pt x="0" y="290"/>
                </a:cubicBezTo>
                <a:cubicBezTo>
                  <a:pt x="253" y="73"/>
                  <a:pt x="253" y="73"/>
                  <a:pt x="253" y="73"/>
                </a:cubicBezTo>
                <a:cubicBezTo>
                  <a:pt x="307" y="26"/>
                  <a:pt x="379" y="0"/>
                  <a:pt x="456" y="0"/>
                </a:cubicBezTo>
                <a:cubicBezTo>
                  <a:pt x="534" y="0"/>
                  <a:pt x="606" y="26"/>
                  <a:pt x="661" y="73"/>
                </a:cubicBezTo>
                <a:cubicBezTo>
                  <a:pt x="912" y="292"/>
                  <a:pt x="912" y="292"/>
                  <a:pt x="912" y="292"/>
                </a:cubicBezTo>
                <a:cubicBezTo>
                  <a:pt x="659" y="509"/>
                  <a:pt x="659" y="509"/>
                  <a:pt x="659" y="509"/>
                </a:cubicBezTo>
                <a:cubicBezTo>
                  <a:pt x="605" y="556"/>
                  <a:pt x="533" y="582"/>
                  <a:pt x="456" y="582"/>
                </a:cubicBezTo>
                <a:cubicBezTo>
                  <a:pt x="456" y="582"/>
                  <a:pt x="456" y="582"/>
                  <a:pt x="456" y="582"/>
                </a:cubicBezTo>
                <a:cubicBezTo>
                  <a:pt x="378" y="582"/>
                  <a:pt x="306" y="556"/>
                  <a:pt x="251" y="509"/>
                </a:cubicBezTo>
                <a:close/>
                <a:moveTo>
                  <a:pt x="647" y="84"/>
                </a:moveTo>
                <a:cubicBezTo>
                  <a:pt x="597" y="40"/>
                  <a:pt x="529" y="16"/>
                  <a:pt x="456" y="16"/>
                </a:cubicBezTo>
                <a:cubicBezTo>
                  <a:pt x="384" y="16"/>
                  <a:pt x="316" y="40"/>
                  <a:pt x="266" y="84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4" y="498"/>
                  <a:pt x="264" y="498"/>
                  <a:pt x="264" y="498"/>
                </a:cubicBezTo>
                <a:cubicBezTo>
                  <a:pt x="315" y="542"/>
                  <a:pt x="383" y="566"/>
                  <a:pt x="456" y="566"/>
                </a:cubicBezTo>
                <a:cubicBezTo>
                  <a:pt x="456" y="566"/>
                  <a:pt x="456" y="566"/>
                  <a:pt x="456" y="566"/>
                </a:cubicBezTo>
                <a:cubicBezTo>
                  <a:pt x="528" y="566"/>
                  <a:pt x="595" y="542"/>
                  <a:pt x="646" y="498"/>
                </a:cubicBezTo>
                <a:cubicBezTo>
                  <a:pt x="885" y="292"/>
                  <a:pt x="885" y="292"/>
                  <a:pt x="885" y="292"/>
                </a:cubicBezTo>
                <a:lnTo>
                  <a:pt x="647" y="84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6700838" y="1903413"/>
            <a:ext cx="2016125" cy="1400175"/>
          </a:xfrm>
          <a:custGeom>
            <a:avLst/>
            <a:gdLst>
              <a:gd name="T0" fmla="*/ 233 w 847"/>
              <a:gd name="T1" fmla="*/ 514 h 588"/>
              <a:gd name="T2" fmla="*/ 0 w 847"/>
              <a:gd name="T3" fmla="*/ 293 h 588"/>
              <a:gd name="T4" fmla="*/ 235 w 847"/>
              <a:gd name="T5" fmla="*/ 73 h 588"/>
              <a:gd name="T6" fmla="*/ 424 w 847"/>
              <a:gd name="T7" fmla="*/ 0 h 588"/>
              <a:gd name="T8" fmla="*/ 614 w 847"/>
              <a:gd name="T9" fmla="*/ 74 h 588"/>
              <a:gd name="T10" fmla="*/ 847 w 847"/>
              <a:gd name="T11" fmla="*/ 295 h 588"/>
              <a:gd name="T12" fmla="*/ 612 w 847"/>
              <a:gd name="T13" fmla="*/ 515 h 588"/>
              <a:gd name="T14" fmla="*/ 423 w 847"/>
              <a:gd name="T15" fmla="*/ 588 h 588"/>
              <a:gd name="T16" fmla="*/ 423 w 847"/>
              <a:gd name="T17" fmla="*/ 588 h 588"/>
              <a:gd name="T18" fmla="*/ 233 w 847"/>
              <a:gd name="T19" fmla="*/ 514 h 588"/>
              <a:gd name="T20" fmla="*/ 597 w 847"/>
              <a:gd name="T21" fmla="*/ 90 h 588"/>
              <a:gd name="T22" fmla="*/ 424 w 847"/>
              <a:gd name="T23" fmla="*/ 22 h 588"/>
              <a:gd name="T24" fmla="*/ 251 w 847"/>
              <a:gd name="T25" fmla="*/ 89 h 588"/>
              <a:gd name="T26" fmla="*/ 34 w 847"/>
              <a:gd name="T27" fmla="*/ 294 h 588"/>
              <a:gd name="T28" fmla="*/ 250 w 847"/>
              <a:gd name="T29" fmla="*/ 498 h 588"/>
              <a:gd name="T30" fmla="*/ 423 w 847"/>
              <a:gd name="T31" fmla="*/ 566 h 588"/>
              <a:gd name="T32" fmla="*/ 423 w 847"/>
              <a:gd name="T33" fmla="*/ 566 h 588"/>
              <a:gd name="T34" fmla="*/ 596 w 847"/>
              <a:gd name="T35" fmla="*/ 499 h 588"/>
              <a:gd name="T36" fmla="*/ 813 w 847"/>
              <a:gd name="T37" fmla="*/ 295 h 588"/>
              <a:gd name="T38" fmla="*/ 597 w 847"/>
              <a:gd name="T39" fmla="*/ 9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7" h="588">
                <a:moveTo>
                  <a:pt x="233" y="514"/>
                </a:moveTo>
                <a:cubicBezTo>
                  <a:pt x="0" y="293"/>
                  <a:pt x="0" y="293"/>
                  <a:pt x="0" y="293"/>
                </a:cubicBezTo>
                <a:cubicBezTo>
                  <a:pt x="235" y="73"/>
                  <a:pt x="235" y="73"/>
                  <a:pt x="235" y="73"/>
                </a:cubicBezTo>
                <a:cubicBezTo>
                  <a:pt x="285" y="26"/>
                  <a:pt x="352" y="0"/>
                  <a:pt x="424" y="0"/>
                </a:cubicBezTo>
                <a:cubicBezTo>
                  <a:pt x="496" y="0"/>
                  <a:pt x="563" y="26"/>
                  <a:pt x="614" y="74"/>
                </a:cubicBezTo>
                <a:cubicBezTo>
                  <a:pt x="847" y="295"/>
                  <a:pt x="847" y="295"/>
                  <a:pt x="847" y="295"/>
                </a:cubicBezTo>
                <a:cubicBezTo>
                  <a:pt x="612" y="515"/>
                  <a:pt x="612" y="515"/>
                  <a:pt x="612" y="515"/>
                </a:cubicBezTo>
                <a:cubicBezTo>
                  <a:pt x="562" y="562"/>
                  <a:pt x="495" y="588"/>
                  <a:pt x="423" y="588"/>
                </a:cubicBezTo>
                <a:cubicBezTo>
                  <a:pt x="423" y="588"/>
                  <a:pt x="423" y="588"/>
                  <a:pt x="423" y="588"/>
                </a:cubicBezTo>
                <a:cubicBezTo>
                  <a:pt x="351" y="588"/>
                  <a:pt x="284" y="562"/>
                  <a:pt x="233" y="514"/>
                </a:cubicBezTo>
                <a:close/>
                <a:moveTo>
                  <a:pt x="597" y="90"/>
                </a:moveTo>
                <a:cubicBezTo>
                  <a:pt x="551" y="46"/>
                  <a:pt x="489" y="22"/>
                  <a:pt x="424" y="22"/>
                </a:cubicBezTo>
                <a:cubicBezTo>
                  <a:pt x="358" y="22"/>
                  <a:pt x="297" y="46"/>
                  <a:pt x="251" y="89"/>
                </a:cubicBezTo>
                <a:cubicBezTo>
                  <a:pt x="34" y="294"/>
                  <a:pt x="34" y="294"/>
                  <a:pt x="34" y="294"/>
                </a:cubicBezTo>
                <a:cubicBezTo>
                  <a:pt x="250" y="498"/>
                  <a:pt x="250" y="498"/>
                  <a:pt x="250" y="498"/>
                </a:cubicBezTo>
                <a:cubicBezTo>
                  <a:pt x="296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0" y="542"/>
                  <a:pt x="596" y="499"/>
                </a:cubicBezTo>
                <a:cubicBezTo>
                  <a:pt x="813" y="295"/>
                  <a:pt x="813" y="295"/>
                  <a:pt x="813" y="295"/>
                </a:cubicBezTo>
                <a:lnTo>
                  <a:pt x="597" y="90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858000" y="1908175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1 h 585"/>
              <a:gd name="T4" fmla="*/ 0 w 794"/>
              <a:gd name="T5" fmla="*/ 291 h 585"/>
              <a:gd name="T6" fmla="*/ 220 w 794"/>
              <a:gd name="T7" fmla="*/ 72 h 585"/>
              <a:gd name="T8" fmla="*/ 397 w 794"/>
              <a:gd name="T9" fmla="*/ 0 h 585"/>
              <a:gd name="T10" fmla="*/ 575 w 794"/>
              <a:gd name="T11" fmla="*/ 73 h 585"/>
              <a:gd name="T12" fmla="*/ 794 w 794"/>
              <a:gd name="T13" fmla="*/ 293 h 585"/>
              <a:gd name="T14" fmla="*/ 574 w 794"/>
              <a:gd name="T15" fmla="*/ 512 h 585"/>
              <a:gd name="T16" fmla="*/ 397 w 794"/>
              <a:gd name="T17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29" y="585"/>
                  <a:pt x="266" y="558"/>
                  <a:pt x="219" y="511"/>
                </a:cubicBezTo>
                <a:cubicBezTo>
                  <a:pt x="0" y="291"/>
                  <a:pt x="0" y="291"/>
                  <a:pt x="0" y="291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67" y="25"/>
                  <a:pt x="330" y="0"/>
                  <a:pt x="397" y="0"/>
                </a:cubicBezTo>
                <a:cubicBezTo>
                  <a:pt x="465" y="0"/>
                  <a:pt x="528" y="26"/>
                  <a:pt x="575" y="73"/>
                </a:cubicBezTo>
                <a:cubicBezTo>
                  <a:pt x="794" y="293"/>
                  <a:pt x="794" y="293"/>
                  <a:pt x="794" y="293"/>
                </a:cubicBezTo>
                <a:cubicBezTo>
                  <a:pt x="574" y="512"/>
                  <a:pt x="574" y="512"/>
                  <a:pt x="574" y="512"/>
                </a:cubicBezTo>
                <a:cubicBezTo>
                  <a:pt x="527" y="559"/>
                  <a:pt x="464" y="585"/>
                  <a:pt x="397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6891338" y="1871663"/>
            <a:ext cx="1825625" cy="1462088"/>
          </a:xfrm>
          <a:custGeom>
            <a:avLst/>
            <a:gdLst>
              <a:gd name="T0" fmla="*/ 171 w 767"/>
              <a:gd name="T1" fmla="*/ 135 h 614"/>
              <a:gd name="T2" fmla="*/ 213 w 767"/>
              <a:gd name="T3" fmla="*/ 94 h 614"/>
              <a:gd name="T4" fmla="*/ 555 w 767"/>
              <a:gd name="T5" fmla="*/ 95 h 614"/>
              <a:gd name="T6" fmla="*/ 596 w 767"/>
              <a:gd name="T7" fmla="*/ 137 h 614"/>
              <a:gd name="T8" fmla="*/ 767 w 767"/>
              <a:gd name="T9" fmla="*/ 308 h 614"/>
              <a:gd name="T10" fmla="*/ 595 w 767"/>
              <a:gd name="T11" fmla="*/ 479 h 614"/>
              <a:gd name="T12" fmla="*/ 554 w 767"/>
              <a:gd name="T13" fmla="*/ 520 h 614"/>
              <a:gd name="T14" fmla="*/ 211 w 767"/>
              <a:gd name="T15" fmla="*/ 519 h 614"/>
              <a:gd name="T16" fmla="*/ 170 w 767"/>
              <a:gd name="T17" fmla="*/ 478 h 614"/>
              <a:gd name="T18" fmla="*/ 0 w 767"/>
              <a:gd name="T19" fmla="*/ 306 h 614"/>
              <a:gd name="T20" fmla="*/ 171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171" y="135"/>
                </a:moveTo>
                <a:cubicBezTo>
                  <a:pt x="213" y="94"/>
                  <a:pt x="213" y="94"/>
                  <a:pt x="213" y="94"/>
                </a:cubicBezTo>
                <a:cubicBezTo>
                  <a:pt x="307" y="0"/>
                  <a:pt x="461" y="1"/>
                  <a:pt x="555" y="95"/>
                </a:cubicBezTo>
                <a:cubicBezTo>
                  <a:pt x="596" y="137"/>
                  <a:pt x="596" y="137"/>
                  <a:pt x="596" y="137"/>
                </a:cubicBezTo>
                <a:cubicBezTo>
                  <a:pt x="767" y="308"/>
                  <a:pt x="767" y="308"/>
                  <a:pt x="767" y="308"/>
                </a:cubicBezTo>
                <a:cubicBezTo>
                  <a:pt x="595" y="479"/>
                  <a:pt x="595" y="479"/>
                  <a:pt x="595" y="479"/>
                </a:cubicBezTo>
                <a:cubicBezTo>
                  <a:pt x="554" y="520"/>
                  <a:pt x="554" y="520"/>
                  <a:pt x="554" y="520"/>
                </a:cubicBezTo>
                <a:cubicBezTo>
                  <a:pt x="459" y="614"/>
                  <a:pt x="305" y="613"/>
                  <a:pt x="211" y="519"/>
                </a:cubicBezTo>
                <a:cubicBezTo>
                  <a:pt x="170" y="478"/>
                  <a:pt x="170" y="478"/>
                  <a:pt x="170" y="478"/>
                </a:cubicBezTo>
                <a:cubicBezTo>
                  <a:pt x="0" y="306"/>
                  <a:pt x="0" y="306"/>
                  <a:pt x="0" y="306"/>
                </a:cubicBezTo>
                <a:lnTo>
                  <a:pt x="171" y="135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8086725" y="38100"/>
            <a:ext cx="1354138" cy="2514600"/>
          </a:xfrm>
          <a:custGeom>
            <a:avLst/>
            <a:gdLst>
              <a:gd name="T0" fmla="*/ 569 w 569"/>
              <a:gd name="T1" fmla="*/ 528 h 1056"/>
              <a:gd name="T2" fmla="*/ 569 w 569"/>
              <a:gd name="T3" fmla="*/ 528 h 1056"/>
              <a:gd name="T4" fmla="*/ 499 w 569"/>
              <a:gd name="T5" fmla="*/ 763 h 1056"/>
              <a:gd name="T6" fmla="*/ 286 w 569"/>
              <a:gd name="T7" fmla="*/ 1056 h 1056"/>
              <a:gd name="T8" fmla="*/ 72 w 569"/>
              <a:gd name="T9" fmla="*/ 764 h 1056"/>
              <a:gd name="T10" fmla="*/ 0 w 569"/>
              <a:gd name="T11" fmla="*/ 528 h 1056"/>
              <a:gd name="T12" fmla="*/ 71 w 569"/>
              <a:gd name="T13" fmla="*/ 293 h 1056"/>
              <a:gd name="T14" fmla="*/ 284 w 569"/>
              <a:gd name="T15" fmla="*/ 0 h 1056"/>
              <a:gd name="T16" fmla="*/ 498 w 569"/>
              <a:gd name="T17" fmla="*/ 291 h 1056"/>
              <a:gd name="T18" fmla="*/ 569 w 569"/>
              <a:gd name="T19" fmla="*/ 528 h 1056"/>
              <a:gd name="T20" fmla="*/ 286 w 569"/>
              <a:gd name="T21" fmla="*/ 1050 h 1056"/>
              <a:gd name="T22" fmla="*/ 497 w 569"/>
              <a:gd name="T23" fmla="*/ 760 h 1056"/>
              <a:gd name="T24" fmla="*/ 566 w 569"/>
              <a:gd name="T25" fmla="*/ 528 h 1056"/>
              <a:gd name="T26" fmla="*/ 566 w 569"/>
              <a:gd name="T27" fmla="*/ 528 h 1056"/>
              <a:gd name="T28" fmla="*/ 496 w 569"/>
              <a:gd name="T29" fmla="*/ 294 h 1056"/>
              <a:gd name="T30" fmla="*/ 284 w 569"/>
              <a:gd name="T31" fmla="*/ 6 h 1056"/>
              <a:gd name="T32" fmla="*/ 73 w 569"/>
              <a:gd name="T33" fmla="*/ 296 h 1056"/>
              <a:gd name="T34" fmla="*/ 3 w 569"/>
              <a:gd name="T35" fmla="*/ 528 h 1056"/>
              <a:gd name="T36" fmla="*/ 74 w 569"/>
              <a:gd name="T37" fmla="*/ 761 h 1056"/>
              <a:gd name="T38" fmla="*/ 286 w 569"/>
              <a:gd name="T39" fmla="*/ 105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9" h="1056">
                <a:moveTo>
                  <a:pt x="569" y="528"/>
                </a:moveTo>
                <a:cubicBezTo>
                  <a:pt x="569" y="528"/>
                  <a:pt x="569" y="528"/>
                  <a:pt x="569" y="528"/>
                </a:cubicBezTo>
                <a:cubicBezTo>
                  <a:pt x="569" y="617"/>
                  <a:pt x="544" y="700"/>
                  <a:pt x="499" y="763"/>
                </a:cubicBezTo>
                <a:cubicBezTo>
                  <a:pt x="286" y="1056"/>
                  <a:pt x="286" y="1056"/>
                  <a:pt x="286" y="1056"/>
                </a:cubicBezTo>
                <a:cubicBezTo>
                  <a:pt x="72" y="764"/>
                  <a:pt x="72" y="764"/>
                  <a:pt x="72" y="764"/>
                </a:cubicBezTo>
                <a:cubicBezTo>
                  <a:pt x="26" y="702"/>
                  <a:pt x="0" y="618"/>
                  <a:pt x="0" y="528"/>
                </a:cubicBezTo>
                <a:cubicBezTo>
                  <a:pt x="0" y="439"/>
                  <a:pt x="25" y="355"/>
                  <a:pt x="71" y="293"/>
                </a:cubicBezTo>
                <a:cubicBezTo>
                  <a:pt x="284" y="0"/>
                  <a:pt x="284" y="0"/>
                  <a:pt x="284" y="0"/>
                </a:cubicBezTo>
                <a:cubicBezTo>
                  <a:pt x="498" y="291"/>
                  <a:pt x="498" y="291"/>
                  <a:pt x="498" y="291"/>
                </a:cubicBezTo>
                <a:cubicBezTo>
                  <a:pt x="544" y="354"/>
                  <a:pt x="569" y="438"/>
                  <a:pt x="569" y="528"/>
                </a:cubicBezTo>
                <a:close/>
                <a:moveTo>
                  <a:pt x="286" y="1050"/>
                </a:moveTo>
                <a:cubicBezTo>
                  <a:pt x="497" y="760"/>
                  <a:pt x="497" y="760"/>
                  <a:pt x="497" y="760"/>
                </a:cubicBezTo>
                <a:cubicBezTo>
                  <a:pt x="541" y="698"/>
                  <a:pt x="566" y="615"/>
                  <a:pt x="566" y="528"/>
                </a:cubicBezTo>
                <a:cubicBezTo>
                  <a:pt x="566" y="528"/>
                  <a:pt x="566" y="528"/>
                  <a:pt x="566" y="528"/>
                </a:cubicBezTo>
                <a:cubicBezTo>
                  <a:pt x="566" y="439"/>
                  <a:pt x="541" y="356"/>
                  <a:pt x="496" y="294"/>
                </a:cubicBezTo>
                <a:cubicBezTo>
                  <a:pt x="284" y="6"/>
                  <a:pt x="284" y="6"/>
                  <a:pt x="284" y="6"/>
                </a:cubicBezTo>
                <a:cubicBezTo>
                  <a:pt x="73" y="296"/>
                  <a:pt x="73" y="296"/>
                  <a:pt x="73" y="296"/>
                </a:cubicBezTo>
                <a:cubicBezTo>
                  <a:pt x="28" y="358"/>
                  <a:pt x="3" y="440"/>
                  <a:pt x="3" y="528"/>
                </a:cubicBezTo>
                <a:cubicBezTo>
                  <a:pt x="3" y="616"/>
                  <a:pt x="28" y="699"/>
                  <a:pt x="74" y="761"/>
                </a:cubicBezTo>
                <a:lnTo>
                  <a:pt x="286" y="105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8081963" y="219075"/>
            <a:ext cx="1371600" cy="2333625"/>
          </a:xfrm>
          <a:custGeom>
            <a:avLst/>
            <a:gdLst>
              <a:gd name="T0" fmla="*/ 575 w 576"/>
              <a:gd name="T1" fmla="*/ 490 h 980"/>
              <a:gd name="T2" fmla="*/ 575 w 576"/>
              <a:gd name="T3" fmla="*/ 490 h 980"/>
              <a:gd name="T4" fmla="*/ 504 w 576"/>
              <a:gd name="T5" fmla="*/ 708 h 980"/>
              <a:gd name="T6" fmla="*/ 288 w 576"/>
              <a:gd name="T7" fmla="*/ 980 h 980"/>
              <a:gd name="T8" fmla="*/ 72 w 576"/>
              <a:gd name="T9" fmla="*/ 710 h 980"/>
              <a:gd name="T10" fmla="*/ 0 w 576"/>
              <a:gd name="T11" fmla="*/ 490 h 980"/>
              <a:gd name="T12" fmla="*/ 72 w 576"/>
              <a:gd name="T13" fmla="*/ 272 h 980"/>
              <a:gd name="T14" fmla="*/ 287 w 576"/>
              <a:gd name="T15" fmla="*/ 0 h 980"/>
              <a:gd name="T16" fmla="*/ 503 w 576"/>
              <a:gd name="T17" fmla="*/ 270 h 980"/>
              <a:gd name="T18" fmla="*/ 575 w 576"/>
              <a:gd name="T19" fmla="*/ 490 h 980"/>
              <a:gd name="T20" fmla="*/ 288 w 576"/>
              <a:gd name="T21" fmla="*/ 963 h 980"/>
              <a:gd name="T22" fmla="*/ 497 w 576"/>
              <a:gd name="T23" fmla="*/ 700 h 980"/>
              <a:gd name="T24" fmla="*/ 566 w 576"/>
              <a:gd name="T25" fmla="*/ 490 h 980"/>
              <a:gd name="T26" fmla="*/ 566 w 576"/>
              <a:gd name="T27" fmla="*/ 490 h 980"/>
              <a:gd name="T28" fmla="*/ 497 w 576"/>
              <a:gd name="T29" fmla="*/ 279 h 980"/>
              <a:gd name="T30" fmla="*/ 287 w 576"/>
              <a:gd name="T31" fmla="*/ 17 h 980"/>
              <a:gd name="T32" fmla="*/ 78 w 576"/>
              <a:gd name="T33" fmla="*/ 280 h 980"/>
              <a:gd name="T34" fmla="*/ 9 w 576"/>
              <a:gd name="T35" fmla="*/ 490 h 980"/>
              <a:gd name="T36" fmla="*/ 79 w 576"/>
              <a:gd name="T37" fmla="*/ 701 h 980"/>
              <a:gd name="T38" fmla="*/ 288 w 576"/>
              <a:gd name="T39" fmla="*/ 963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6" h="980">
                <a:moveTo>
                  <a:pt x="575" y="490"/>
                </a:moveTo>
                <a:cubicBezTo>
                  <a:pt x="575" y="490"/>
                  <a:pt x="575" y="490"/>
                  <a:pt x="575" y="490"/>
                </a:cubicBezTo>
                <a:cubicBezTo>
                  <a:pt x="575" y="573"/>
                  <a:pt x="550" y="650"/>
                  <a:pt x="504" y="708"/>
                </a:cubicBezTo>
                <a:cubicBezTo>
                  <a:pt x="288" y="980"/>
                  <a:pt x="288" y="980"/>
                  <a:pt x="288" y="980"/>
                </a:cubicBezTo>
                <a:cubicBezTo>
                  <a:pt x="72" y="710"/>
                  <a:pt x="72" y="710"/>
                  <a:pt x="72" y="710"/>
                </a:cubicBezTo>
                <a:cubicBezTo>
                  <a:pt x="25" y="652"/>
                  <a:pt x="0" y="574"/>
                  <a:pt x="0" y="490"/>
                </a:cubicBezTo>
                <a:cubicBezTo>
                  <a:pt x="0" y="408"/>
                  <a:pt x="25" y="330"/>
                  <a:pt x="72" y="272"/>
                </a:cubicBezTo>
                <a:cubicBezTo>
                  <a:pt x="287" y="0"/>
                  <a:pt x="287" y="0"/>
                  <a:pt x="287" y="0"/>
                </a:cubicBezTo>
                <a:cubicBezTo>
                  <a:pt x="503" y="270"/>
                  <a:pt x="503" y="270"/>
                  <a:pt x="503" y="270"/>
                </a:cubicBezTo>
                <a:cubicBezTo>
                  <a:pt x="550" y="329"/>
                  <a:pt x="576" y="407"/>
                  <a:pt x="575" y="490"/>
                </a:cubicBezTo>
                <a:close/>
                <a:moveTo>
                  <a:pt x="288" y="963"/>
                </a:moveTo>
                <a:cubicBezTo>
                  <a:pt x="497" y="700"/>
                  <a:pt x="497" y="700"/>
                  <a:pt x="497" y="700"/>
                </a:cubicBezTo>
                <a:cubicBezTo>
                  <a:pt x="541" y="644"/>
                  <a:pt x="566" y="569"/>
                  <a:pt x="566" y="490"/>
                </a:cubicBezTo>
                <a:cubicBezTo>
                  <a:pt x="566" y="490"/>
                  <a:pt x="566" y="490"/>
                  <a:pt x="566" y="490"/>
                </a:cubicBezTo>
                <a:cubicBezTo>
                  <a:pt x="566" y="410"/>
                  <a:pt x="541" y="335"/>
                  <a:pt x="497" y="279"/>
                </a:cubicBezTo>
                <a:cubicBezTo>
                  <a:pt x="287" y="17"/>
                  <a:pt x="287" y="17"/>
                  <a:pt x="287" y="17"/>
                </a:cubicBezTo>
                <a:cubicBezTo>
                  <a:pt x="78" y="280"/>
                  <a:pt x="78" y="280"/>
                  <a:pt x="78" y="280"/>
                </a:cubicBezTo>
                <a:cubicBezTo>
                  <a:pt x="34" y="336"/>
                  <a:pt x="10" y="411"/>
                  <a:pt x="9" y="490"/>
                </a:cubicBezTo>
                <a:cubicBezTo>
                  <a:pt x="9" y="570"/>
                  <a:pt x="34" y="645"/>
                  <a:pt x="79" y="701"/>
                </a:cubicBezTo>
                <a:lnTo>
                  <a:pt x="288" y="963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8072438" y="384175"/>
            <a:ext cx="1387475" cy="2168525"/>
          </a:xfrm>
          <a:custGeom>
            <a:avLst/>
            <a:gdLst>
              <a:gd name="T0" fmla="*/ 582 w 583"/>
              <a:gd name="T1" fmla="*/ 455 h 911"/>
              <a:gd name="T2" fmla="*/ 582 w 583"/>
              <a:gd name="T3" fmla="*/ 455 h 911"/>
              <a:gd name="T4" fmla="*/ 510 w 583"/>
              <a:gd name="T5" fmla="*/ 659 h 911"/>
              <a:gd name="T6" fmla="*/ 292 w 583"/>
              <a:gd name="T7" fmla="*/ 911 h 911"/>
              <a:gd name="T8" fmla="*/ 73 w 583"/>
              <a:gd name="T9" fmla="*/ 660 h 911"/>
              <a:gd name="T10" fmla="*/ 0 w 583"/>
              <a:gd name="T11" fmla="*/ 455 h 911"/>
              <a:gd name="T12" fmla="*/ 73 w 583"/>
              <a:gd name="T13" fmla="*/ 252 h 911"/>
              <a:gd name="T14" fmla="*/ 291 w 583"/>
              <a:gd name="T15" fmla="*/ 0 h 911"/>
              <a:gd name="T16" fmla="*/ 509 w 583"/>
              <a:gd name="T17" fmla="*/ 251 h 911"/>
              <a:gd name="T18" fmla="*/ 582 w 583"/>
              <a:gd name="T19" fmla="*/ 455 h 911"/>
              <a:gd name="T20" fmla="*/ 292 w 583"/>
              <a:gd name="T21" fmla="*/ 885 h 911"/>
              <a:gd name="T22" fmla="*/ 498 w 583"/>
              <a:gd name="T23" fmla="*/ 645 h 911"/>
              <a:gd name="T24" fmla="*/ 566 w 583"/>
              <a:gd name="T25" fmla="*/ 455 h 911"/>
              <a:gd name="T26" fmla="*/ 566 w 583"/>
              <a:gd name="T27" fmla="*/ 455 h 911"/>
              <a:gd name="T28" fmla="*/ 498 w 583"/>
              <a:gd name="T29" fmla="*/ 264 h 911"/>
              <a:gd name="T30" fmla="*/ 291 w 583"/>
              <a:gd name="T31" fmla="*/ 26 h 911"/>
              <a:gd name="T32" fmla="*/ 84 w 583"/>
              <a:gd name="T33" fmla="*/ 265 h 911"/>
              <a:gd name="T34" fmla="*/ 16 w 583"/>
              <a:gd name="T35" fmla="*/ 455 h 911"/>
              <a:gd name="T36" fmla="*/ 85 w 583"/>
              <a:gd name="T37" fmla="*/ 647 h 911"/>
              <a:gd name="T38" fmla="*/ 292 w 583"/>
              <a:gd name="T39" fmla="*/ 885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3" h="911">
                <a:moveTo>
                  <a:pt x="582" y="455"/>
                </a:moveTo>
                <a:cubicBezTo>
                  <a:pt x="582" y="455"/>
                  <a:pt x="582" y="455"/>
                  <a:pt x="582" y="455"/>
                </a:cubicBezTo>
                <a:cubicBezTo>
                  <a:pt x="582" y="532"/>
                  <a:pt x="557" y="604"/>
                  <a:pt x="510" y="659"/>
                </a:cubicBezTo>
                <a:cubicBezTo>
                  <a:pt x="292" y="911"/>
                  <a:pt x="292" y="911"/>
                  <a:pt x="292" y="911"/>
                </a:cubicBezTo>
                <a:cubicBezTo>
                  <a:pt x="73" y="660"/>
                  <a:pt x="73" y="660"/>
                  <a:pt x="73" y="660"/>
                </a:cubicBezTo>
                <a:cubicBezTo>
                  <a:pt x="26" y="606"/>
                  <a:pt x="0" y="533"/>
                  <a:pt x="0" y="455"/>
                </a:cubicBezTo>
                <a:cubicBezTo>
                  <a:pt x="0" y="379"/>
                  <a:pt x="26" y="306"/>
                  <a:pt x="73" y="252"/>
                </a:cubicBezTo>
                <a:cubicBezTo>
                  <a:pt x="291" y="0"/>
                  <a:pt x="291" y="0"/>
                  <a:pt x="291" y="0"/>
                </a:cubicBezTo>
                <a:cubicBezTo>
                  <a:pt x="509" y="251"/>
                  <a:pt x="509" y="251"/>
                  <a:pt x="509" y="251"/>
                </a:cubicBezTo>
                <a:cubicBezTo>
                  <a:pt x="557" y="305"/>
                  <a:pt x="583" y="378"/>
                  <a:pt x="582" y="455"/>
                </a:cubicBezTo>
                <a:close/>
                <a:moveTo>
                  <a:pt x="292" y="885"/>
                </a:moveTo>
                <a:cubicBezTo>
                  <a:pt x="498" y="645"/>
                  <a:pt x="498" y="645"/>
                  <a:pt x="498" y="645"/>
                </a:cubicBezTo>
                <a:cubicBezTo>
                  <a:pt x="542" y="595"/>
                  <a:pt x="566" y="527"/>
                  <a:pt x="566" y="455"/>
                </a:cubicBezTo>
                <a:cubicBezTo>
                  <a:pt x="566" y="455"/>
                  <a:pt x="566" y="455"/>
                  <a:pt x="566" y="455"/>
                </a:cubicBezTo>
                <a:cubicBezTo>
                  <a:pt x="566" y="383"/>
                  <a:pt x="542" y="315"/>
                  <a:pt x="498" y="264"/>
                </a:cubicBezTo>
                <a:cubicBezTo>
                  <a:pt x="291" y="26"/>
                  <a:pt x="291" y="26"/>
                  <a:pt x="291" y="26"/>
                </a:cubicBezTo>
                <a:cubicBezTo>
                  <a:pt x="84" y="265"/>
                  <a:pt x="84" y="265"/>
                  <a:pt x="84" y="265"/>
                </a:cubicBezTo>
                <a:cubicBezTo>
                  <a:pt x="41" y="316"/>
                  <a:pt x="16" y="383"/>
                  <a:pt x="16" y="455"/>
                </a:cubicBezTo>
                <a:cubicBezTo>
                  <a:pt x="16" y="528"/>
                  <a:pt x="41" y="596"/>
                  <a:pt x="85" y="647"/>
                </a:cubicBezTo>
                <a:lnTo>
                  <a:pt x="292" y="885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8064500" y="538163"/>
            <a:ext cx="1403350" cy="2014538"/>
          </a:xfrm>
          <a:custGeom>
            <a:avLst/>
            <a:gdLst>
              <a:gd name="T0" fmla="*/ 589 w 589"/>
              <a:gd name="T1" fmla="*/ 423 h 846"/>
              <a:gd name="T2" fmla="*/ 589 w 589"/>
              <a:gd name="T3" fmla="*/ 423 h 846"/>
              <a:gd name="T4" fmla="*/ 515 w 589"/>
              <a:gd name="T5" fmla="*/ 612 h 846"/>
              <a:gd name="T6" fmla="*/ 295 w 589"/>
              <a:gd name="T7" fmla="*/ 846 h 846"/>
              <a:gd name="T8" fmla="*/ 74 w 589"/>
              <a:gd name="T9" fmla="*/ 613 h 846"/>
              <a:gd name="T10" fmla="*/ 0 w 589"/>
              <a:gd name="T11" fmla="*/ 423 h 846"/>
              <a:gd name="T12" fmla="*/ 74 w 589"/>
              <a:gd name="T13" fmla="*/ 234 h 846"/>
              <a:gd name="T14" fmla="*/ 294 w 589"/>
              <a:gd name="T15" fmla="*/ 0 h 846"/>
              <a:gd name="T16" fmla="*/ 515 w 589"/>
              <a:gd name="T17" fmla="*/ 233 h 846"/>
              <a:gd name="T18" fmla="*/ 589 w 589"/>
              <a:gd name="T19" fmla="*/ 423 h 846"/>
              <a:gd name="T20" fmla="*/ 295 w 589"/>
              <a:gd name="T21" fmla="*/ 812 h 846"/>
              <a:gd name="T22" fmla="*/ 499 w 589"/>
              <a:gd name="T23" fmla="*/ 595 h 846"/>
              <a:gd name="T24" fmla="*/ 566 w 589"/>
              <a:gd name="T25" fmla="*/ 423 h 846"/>
              <a:gd name="T26" fmla="*/ 566 w 589"/>
              <a:gd name="T27" fmla="*/ 423 h 846"/>
              <a:gd name="T28" fmla="*/ 499 w 589"/>
              <a:gd name="T29" fmla="*/ 250 h 846"/>
              <a:gd name="T30" fmla="*/ 294 w 589"/>
              <a:gd name="T31" fmla="*/ 34 h 846"/>
              <a:gd name="T32" fmla="*/ 90 w 589"/>
              <a:gd name="T33" fmla="*/ 251 h 846"/>
              <a:gd name="T34" fmla="*/ 23 w 589"/>
              <a:gd name="T35" fmla="*/ 423 h 846"/>
              <a:gd name="T36" fmla="*/ 90 w 589"/>
              <a:gd name="T37" fmla="*/ 596 h 846"/>
              <a:gd name="T38" fmla="*/ 295 w 589"/>
              <a:gd name="T39" fmla="*/ 812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9" h="846">
                <a:moveTo>
                  <a:pt x="589" y="423"/>
                </a:moveTo>
                <a:cubicBezTo>
                  <a:pt x="589" y="423"/>
                  <a:pt x="589" y="423"/>
                  <a:pt x="589" y="423"/>
                </a:cubicBezTo>
                <a:cubicBezTo>
                  <a:pt x="589" y="494"/>
                  <a:pt x="562" y="562"/>
                  <a:pt x="515" y="612"/>
                </a:cubicBezTo>
                <a:cubicBezTo>
                  <a:pt x="295" y="846"/>
                  <a:pt x="295" y="846"/>
                  <a:pt x="295" y="846"/>
                </a:cubicBezTo>
                <a:cubicBezTo>
                  <a:pt x="74" y="613"/>
                  <a:pt x="74" y="613"/>
                  <a:pt x="74" y="613"/>
                </a:cubicBezTo>
                <a:cubicBezTo>
                  <a:pt x="26" y="563"/>
                  <a:pt x="0" y="495"/>
                  <a:pt x="0" y="423"/>
                </a:cubicBezTo>
                <a:cubicBezTo>
                  <a:pt x="0" y="352"/>
                  <a:pt x="26" y="284"/>
                  <a:pt x="74" y="234"/>
                </a:cubicBezTo>
                <a:cubicBezTo>
                  <a:pt x="294" y="0"/>
                  <a:pt x="294" y="0"/>
                  <a:pt x="294" y="0"/>
                </a:cubicBezTo>
                <a:cubicBezTo>
                  <a:pt x="515" y="233"/>
                  <a:pt x="515" y="233"/>
                  <a:pt x="515" y="233"/>
                </a:cubicBezTo>
                <a:cubicBezTo>
                  <a:pt x="562" y="283"/>
                  <a:pt x="589" y="351"/>
                  <a:pt x="589" y="423"/>
                </a:cubicBezTo>
                <a:close/>
                <a:moveTo>
                  <a:pt x="295" y="812"/>
                </a:moveTo>
                <a:cubicBezTo>
                  <a:pt x="499" y="595"/>
                  <a:pt x="499" y="595"/>
                  <a:pt x="499" y="595"/>
                </a:cubicBezTo>
                <a:cubicBezTo>
                  <a:pt x="542" y="549"/>
                  <a:pt x="566" y="488"/>
                  <a:pt x="566" y="423"/>
                </a:cubicBezTo>
                <a:cubicBezTo>
                  <a:pt x="566" y="423"/>
                  <a:pt x="566" y="423"/>
                  <a:pt x="566" y="423"/>
                </a:cubicBezTo>
                <a:cubicBezTo>
                  <a:pt x="566" y="357"/>
                  <a:pt x="542" y="296"/>
                  <a:pt x="499" y="250"/>
                </a:cubicBezTo>
                <a:cubicBezTo>
                  <a:pt x="294" y="34"/>
                  <a:pt x="294" y="34"/>
                  <a:pt x="294" y="34"/>
                </a:cubicBezTo>
                <a:cubicBezTo>
                  <a:pt x="90" y="251"/>
                  <a:pt x="90" y="251"/>
                  <a:pt x="90" y="251"/>
                </a:cubicBezTo>
                <a:cubicBezTo>
                  <a:pt x="46" y="297"/>
                  <a:pt x="23" y="358"/>
                  <a:pt x="23" y="423"/>
                </a:cubicBezTo>
                <a:cubicBezTo>
                  <a:pt x="22" y="489"/>
                  <a:pt x="46" y="550"/>
                  <a:pt x="90" y="596"/>
                </a:cubicBezTo>
                <a:lnTo>
                  <a:pt x="295" y="812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8"/>
          <p:cNvSpPr/>
          <p:nvPr/>
        </p:nvSpPr>
        <p:spPr bwMode="auto">
          <a:xfrm>
            <a:off x="8010525" y="695325"/>
            <a:ext cx="1511300" cy="1889125"/>
          </a:xfrm>
          <a:custGeom>
            <a:avLst/>
            <a:gdLst>
              <a:gd name="T0" fmla="*/ 98 w 635"/>
              <a:gd name="T1" fmla="*/ 574 h 793"/>
              <a:gd name="T2" fmla="*/ 98 w 635"/>
              <a:gd name="T3" fmla="*/ 219 h 793"/>
              <a:gd name="T4" fmla="*/ 317 w 635"/>
              <a:gd name="T5" fmla="*/ 0 h 793"/>
              <a:gd name="T6" fmla="*/ 537 w 635"/>
              <a:gd name="T7" fmla="*/ 219 h 793"/>
              <a:gd name="T8" fmla="*/ 537 w 635"/>
              <a:gd name="T9" fmla="*/ 574 h 793"/>
              <a:gd name="T10" fmla="*/ 317 w 635"/>
              <a:gd name="T11" fmla="*/ 793 h 793"/>
              <a:gd name="T12" fmla="*/ 98 w 635"/>
              <a:gd name="T13" fmla="*/ 574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5" h="793">
                <a:moveTo>
                  <a:pt x="98" y="574"/>
                </a:moveTo>
                <a:cubicBezTo>
                  <a:pt x="0" y="476"/>
                  <a:pt x="0" y="317"/>
                  <a:pt x="98" y="219"/>
                </a:cubicBezTo>
                <a:cubicBezTo>
                  <a:pt x="317" y="0"/>
                  <a:pt x="317" y="0"/>
                  <a:pt x="317" y="0"/>
                </a:cubicBezTo>
                <a:cubicBezTo>
                  <a:pt x="537" y="219"/>
                  <a:pt x="537" y="219"/>
                  <a:pt x="537" y="219"/>
                </a:cubicBezTo>
                <a:cubicBezTo>
                  <a:pt x="635" y="317"/>
                  <a:pt x="635" y="476"/>
                  <a:pt x="537" y="574"/>
                </a:cubicBezTo>
                <a:cubicBezTo>
                  <a:pt x="317" y="793"/>
                  <a:pt x="317" y="793"/>
                  <a:pt x="317" y="793"/>
                </a:cubicBezTo>
                <a:lnTo>
                  <a:pt x="98" y="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9"/>
          <p:cNvSpPr/>
          <p:nvPr/>
        </p:nvSpPr>
        <p:spPr bwMode="auto">
          <a:xfrm>
            <a:off x="8035925" y="727075"/>
            <a:ext cx="1460500" cy="1825625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0"/>
          <p:cNvSpPr>
            <a:spLocks noEditPoints="1"/>
          </p:cNvSpPr>
          <p:nvPr/>
        </p:nvSpPr>
        <p:spPr bwMode="auto">
          <a:xfrm>
            <a:off x="8815388" y="1924050"/>
            <a:ext cx="2516188" cy="1357313"/>
          </a:xfrm>
          <a:custGeom>
            <a:avLst/>
            <a:gdLst>
              <a:gd name="T0" fmla="*/ 529 w 1057"/>
              <a:gd name="T1" fmla="*/ 570 h 570"/>
              <a:gd name="T2" fmla="*/ 529 w 1057"/>
              <a:gd name="T3" fmla="*/ 570 h 570"/>
              <a:gd name="T4" fmla="*/ 293 w 1057"/>
              <a:gd name="T5" fmla="*/ 499 h 570"/>
              <a:gd name="T6" fmla="*/ 0 w 1057"/>
              <a:gd name="T7" fmla="*/ 286 h 570"/>
              <a:gd name="T8" fmla="*/ 292 w 1057"/>
              <a:gd name="T9" fmla="*/ 72 h 570"/>
              <a:gd name="T10" fmla="*/ 528 w 1057"/>
              <a:gd name="T11" fmla="*/ 0 h 570"/>
              <a:gd name="T12" fmla="*/ 763 w 1057"/>
              <a:gd name="T13" fmla="*/ 71 h 570"/>
              <a:gd name="T14" fmla="*/ 1057 w 1057"/>
              <a:gd name="T15" fmla="*/ 284 h 570"/>
              <a:gd name="T16" fmla="*/ 765 w 1057"/>
              <a:gd name="T17" fmla="*/ 498 h 570"/>
              <a:gd name="T18" fmla="*/ 529 w 1057"/>
              <a:gd name="T19" fmla="*/ 570 h 570"/>
              <a:gd name="T20" fmla="*/ 6 w 1057"/>
              <a:gd name="T21" fmla="*/ 286 h 570"/>
              <a:gd name="T22" fmla="*/ 296 w 1057"/>
              <a:gd name="T23" fmla="*/ 497 h 570"/>
              <a:gd name="T24" fmla="*/ 529 w 1057"/>
              <a:gd name="T25" fmla="*/ 566 h 570"/>
              <a:gd name="T26" fmla="*/ 529 w 1057"/>
              <a:gd name="T27" fmla="*/ 566 h 570"/>
              <a:gd name="T28" fmla="*/ 762 w 1057"/>
              <a:gd name="T29" fmla="*/ 496 h 570"/>
              <a:gd name="T30" fmla="*/ 1050 w 1057"/>
              <a:gd name="T31" fmla="*/ 284 h 570"/>
              <a:gd name="T32" fmla="*/ 760 w 1057"/>
              <a:gd name="T33" fmla="*/ 73 h 570"/>
              <a:gd name="T34" fmla="*/ 528 w 1057"/>
              <a:gd name="T35" fmla="*/ 4 h 570"/>
              <a:gd name="T36" fmla="*/ 295 w 1057"/>
              <a:gd name="T37" fmla="*/ 74 h 570"/>
              <a:gd name="T38" fmla="*/ 6 w 1057"/>
              <a:gd name="T39" fmla="*/ 286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70">
                <a:moveTo>
                  <a:pt x="529" y="570"/>
                </a:moveTo>
                <a:cubicBezTo>
                  <a:pt x="529" y="570"/>
                  <a:pt x="529" y="570"/>
                  <a:pt x="529" y="570"/>
                </a:cubicBezTo>
                <a:cubicBezTo>
                  <a:pt x="440" y="570"/>
                  <a:pt x="356" y="545"/>
                  <a:pt x="293" y="499"/>
                </a:cubicBezTo>
                <a:cubicBezTo>
                  <a:pt x="0" y="286"/>
                  <a:pt x="0" y="286"/>
                  <a:pt x="0" y="286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355" y="26"/>
                  <a:pt x="439" y="0"/>
                  <a:pt x="528" y="0"/>
                </a:cubicBezTo>
                <a:cubicBezTo>
                  <a:pt x="617" y="0"/>
                  <a:pt x="701" y="25"/>
                  <a:pt x="763" y="71"/>
                </a:cubicBezTo>
                <a:cubicBezTo>
                  <a:pt x="1057" y="284"/>
                  <a:pt x="1057" y="284"/>
                  <a:pt x="1057" y="284"/>
                </a:cubicBezTo>
                <a:cubicBezTo>
                  <a:pt x="765" y="498"/>
                  <a:pt x="765" y="498"/>
                  <a:pt x="765" y="498"/>
                </a:cubicBezTo>
                <a:cubicBezTo>
                  <a:pt x="702" y="544"/>
                  <a:pt x="618" y="570"/>
                  <a:pt x="529" y="570"/>
                </a:cubicBezTo>
                <a:close/>
                <a:moveTo>
                  <a:pt x="6" y="286"/>
                </a:moveTo>
                <a:cubicBezTo>
                  <a:pt x="296" y="497"/>
                  <a:pt x="296" y="497"/>
                  <a:pt x="296" y="497"/>
                </a:cubicBezTo>
                <a:cubicBezTo>
                  <a:pt x="358" y="542"/>
                  <a:pt x="441" y="566"/>
                  <a:pt x="529" y="566"/>
                </a:cubicBezTo>
                <a:cubicBezTo>
                  <a:pt x="529" y="566"/>
                  <a:pt x="529" y="566"/>
                  <a:pt x="529" y="566"/>
                </a:cubicBezTo>
                <a:cubicBezTo>
                  <a:pt x="617" y="566"/>
                  <a:pt x="700" y="541"/>
                  <a:pt x="762" y="496"/>
                </a:cubicBezTo>
                <a:cubicBezTo>
                  <a:pt x="1050" y="284"/>
                  <a:pt x="1050" y="284"/>
                  <a:pt x="1050" y="284"/>
                </a:cubicBezTo>
                <a:cubicBezTo>
                  <a:pt x="760" y="73"/>
                  <a:pt x="760" y="73"/>
                  <a:pt x="760" y="73"/>
                </a:cubicBezTo>
                <a:cubicBezTo>
                  <a:pt x="698" y="28"/>
                  <a:pt x="616" y="4"/>
                  <a:pt x="528" y="4"/>
                </a:cubicBezTo>
                <a:cubicBezTo>
                  <a:pt x="440" y="4"/>
                  <a:pt x="357" y="29"/>
                  <a:pt x="295" y="74"/>
                </a:cubicBezTo>
                <a:lnTo>
                  <a:pt x="6" y="286"/>
                </a:lnTo>
                <a:close/>
              </a:path>
            </a:pathLst>
          </a:custGeom>
          <a:solidFill>
            <a:srgbClr val="00AB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1"/>
          <p:cNvSpPr>
            <a:spLocks noEditPoints="1"/>
          </p:cNvSpPr>
          <p:nvPr/>
        </p:nvSpPr>
        <p:spPr bwMode="auto">
          <a:xfrm>
            <a:off x="8815388" y="1919288"/>
            <a:ext cx="2333625" cy="1371600"/>
          </a:xfrm>
          <a:custGeom>
            <a:avLst/>
            <a:gdLst>
              <a:gd name="T0" fmla="*/ 490 w 980"/>
              <a:gd name="T1" fmla="*/ 576 h 576"/>
              <a:gd name="T2" fmla="*/ 490 w 980"/>
              <a:gd name="T3" fmla="*/ 576 h 576"/>
              <a:gd name="T4" fmla="*/ 272 w 980"/>
              <a:gd name="T5" fmla="*/ 504 h 576"/>
              <a:gd name="T6" fmla="*/ 0 w 980"/>
              <a:gd name="T7" fmla="*/ 288 h 576"/>
              <a:gd name="T8" fmla="*/ 270 w 980"/>
              <a:gd name="T9" fmla="*/ 72 h 576"/>
              <a:gd name="T10" fmla="*/ 490 w 980"/>
              <a:gd name="T11" fmla="*/ 0 h 576"/>
              <a:gd name="T12" fmla="*/ 708 w 980"/>
              <a:gd name="T13" fmla="*/ 72 h 576"/>
              <a:gd name="T14" fmla="*/ 980 w 980"/>
              <a:gd name="T15" fmla="*/ 288 h 576"/>
              <a:gd name="T16" fmla="*/ 710 w 980"/>
              <a:gd name="T17" fmla="*/ 504 h 576"/>
              <a:gd name="T18" fmla="*/ 490 w 980"/>
              <a:gd name="T19" fmla="*/ 576 h 576"/>
              <a:gd name="T20" fmla="*/ 17 w 980"/>
              <a:gd name="T21" fmla="*/ 288 h 576"/>
              <a:gd name="T22" fmla="*/ 280 w 980"/>
              <a:gd name="T23" fmla="*/ 497 h 576"/>
              <a:gd name="T24" fmla="*/ 490 w 980"/>
              <a:gd name="T25" fmla="*/ 566 h 576"/>
              <a:gd name="T26" fmla="*/ 490 w 980"/>
              <a:gd name="T27" fmla="*/ 566 h 576"/>
              <a:gd name="T28" fmla="*/ 701 w 980"/>
              <a:gd name="T29" fmla="*/ 497 h 576"/>
              <a:gd name="T30" fmla="*/ 963 w 980"/>
              <a:gd name="T31" fmla="*/ 288 h 576"/>
              <a:gd name="T32" fmla="*/ 700 w 980"/>
              <a:gd name="T33" fmla="*/ 79 h 576"/>
              <a:gd name="T34" fmla="*/ 490 w 980"/>
              <a:gd name="T35" fmla="*/ 10 h 576"/>
              <a:gd name="T36" fmla="*/ 279 w 980"/>
              <a:gd name="T37" fmla="*/ 79 h 576"/>
              <a:gd name="T38" fmla="*/ 17 w 980"/>
              <a:gd name="T39" fmla="*/ 28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490" y="576"/>
                </a:moveTo>
                <a:cubicBezTo>
                  <a:pt x="490" y="576"/>
                  <a:pt x="490" y="576"/>
                  <a:pt x="490" y="576"/>
                </a:cubicBezTo>
                <a:cubicBezTo>
                  <a:pt x="408" y="576"/>
                  <a:pt x="330" y="550"/>
                  <a:pt x="272" y="504"/>
                </a:cubicBezTo>
                <a:cubicBezTo>
                  <a:pt x="0" y="288"/>
                  <a:pt x="0" y="288"/>
                  <a:pt x="0" y="288"/>
                </a:cubicBezTo>
                <a:cubicBezTo>
                  <a:pt x="270" y="72"/>
                  <a:pt x="270" y="72"/>
                  <a:pt x="270" y="72"/>
                </a:cubicBezTo>
                <a:cubicBezTo>
                  <a:pt x="329" y="25"/>
                  <a:pt x="407" y="0"/>
                  <a:pt x="490" y="0"/>
                </a:cubicBezTo>
                <a:cubicBezTo>
                  <a:pt x="573" y="0"/>
                  <a:pt x="650" y="26"/>
                  <a:pt x="708" y="72"/>
                </a:cubicBezTo>
                <a:cubicBezTo>
                  <a:pt x="980" y="288"/>
                  <a:pt x="980" y="288"/>
                  <a:pt x="980" y="288"/>
                </a:cubicBezTo>
                <a:cubicBezTo>
                  <a:pt x="710" y="504"/>
                  <a:pt x="710" y="504"/>
                  <a:pt x="710" y="504"/>
                </a:cubicBezTo>
                <a:cubicBezTo>
                  <a:pt x="651" y="550"/>
                  <a:pt x="573" y="576"/>
                  <a:pt x="490" y="576"/>
                </a:cubicBezTo>
                <a:close/>
                <a:moveTo>
                  <a:pt x="17" y="288"/>
                </a:moveTo>
                <a:cubicBezTo>
                  <a:pt x="280" y="497"/>
                  <a:pt x="280" y="497"/>
                  <a:pt x="280" y="497"/>
                </a:cubicBezTo>
                <a:cubicBezTo>
                  <a:pt x="336" y="541"/>
                  <a:pt x="411" y="566"/>
                  <a:pt x="490" y="566"/>
                </a:cubicBezTo>
                <a:cubicBezTo>
                  <a:pt x="490" y="566"/>
                  <a:pt x="490" y="566"/>
                  <a:pt x="490" y="566"/>
                </a:cubicBezTo>
                <a:cubicBezTo>
                  <a:pt x="570" y="566"/>
                  <a:pt x="645" y="542"/>
                  <a:pt x="701" y="497"/>
                </a:cubicBezTo>
                <a:cubicBezTo>
                  <a:pt x="963" y="288"/>
                  <a:pt x="963" y="288"/>
                  <a:pt x="963" y="288"/>
                </a:cubicBezTo>
                <a:cubicBezTo>
                  <a:pt x="700" y="79"/>
                  <a:pt x="700" y="79"/>
                  <a:pt x="700" y="79"/>
                </a:cubicBezTo>
                <a:cubicBezTo>
                  <a:pt x="644" y="34"/>
                  <a:pt x="569" y="10"/>
                  <a:pt x="490" y="10"/>
                </a:cubicBezTo>
                <a:cubicBezTo>
                  <a:pt x="410" y="10"/>
                  <a:pt x="335" y="34"/>
                  <a:pt x="279" y="79"/>
                </a:cubicBezTo>
                <a:lnTo>
                  <a:pt x="17" y="288"/>
                </a:lnTo>
                <a:close/>
              </a:path>
            </a:pathLst>
          </a:custGeom>
          <a:solidFill>
            <a:srgbClr val="009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2"/>
          <p:cNvSpPr>
            <a:spLocks noEditPoints="1"/>
          </p:cNvSpPr>
          <p:nvPr/>
        </p:nvSpPr>
        <p:spPr bwMode="auto">
          <a:xfrm>
            <a:off x="8815388" y="1909763"/>
            <a:ext cx="2171700" cy="1389063"/>
          </a:xfrm>
          <a:custGeom>
            <a:avLst/>
            <a:gdLst>
              <a:gd name="T0" fmla="*/ 456 w 912"/>
              <a:gd name="T1" fmla="*/ 583 h 583"/>
              <a:gd name="T2" fmla="*/ 456 w 912"/>
              <a:gd name="T3" fmla="*/ 583 h 583"/>
              <a:gd name="T4" fmla="*/ 253 w 912"/>
              <a:gd name="T5" fmla="*/ 510 h 583"/>
              <a:gd name="T6" fmla="*/ 0 w 912"/>
              <a:gd name="T7" fmla="*/ 292 h 583"/>
              <a:gd name="T8" fmla="*/ 251 w 912"/>
              <a:gd name="T9" fmla="*/ 74 h 583"/>
              <a:gd name="T10" fmla="*/ 456 w 912"/>
              <a:gd name="T11" fmla="*/ 0 h 583"/>
              <a:gd name="T12" fmla="*/ 659 w 912"/>
              <a:gd name="T13" fmla="*/ 73 h 583"/>
              <a:gd name="T14" fmla="*/ 912 w 912"/>
              <a:gd name="T15" fmla="*/ 291 h 583"/>
              <a:gd name="T16" fmla="*/ 660 w 912"/>
              <a:gd name="T17" fmla="*/ 510 h 583"/>
              <a:gd name="T18" fmla="*/ 456 w 912"/>
              <a:gd name="T19" fmla="*/ 583 h 583"/>
              <a:gd name="T20" fmla="*/ 26 w 912"/>
              <a:gd name="T21" fmla="*/ 292 h 583"/>
              <a:gd name="T22" fmla="*/ 266 w 912"/>
              <a:gd name="T23" fmla="*/ 499 h 583"/>
              <a:gd name="T24" fmla="*/ 456 w 912"/>
              <a:gd name="T25" fmla="*/ 567 h 583"/>
              <a:gd name="T26" fmla="*/ 456 w 912"/>
              <a:gd name="T27" fmla="*/ 567 h 583"/>
              <a:gd name="T28" fmla="*/ 647 w 912"/>
              <a:gd name="T29" fmla="*/ 498 h 583"/>
              <a:gd name="T30" fmla="*/ 885 w 912"/>
              <a:gd name="T31" fmla="*/ 291 h 583"/>
              <a:gd name="T32" fmla="*/ 646 w 912"/>
              <a:gd name="T33" fmla="*/ 85 h 583"/>
              <a:gd name="T34" fmla="*/ 456 w 912"/>
              <a:gd name="T35" fmla="*/ 17 h 583"/>
              <a:gd name="T36" fmla="*/ 264 w 912"/>
              <a:gd name="T37" fmla="*/ 85 h 583"/>
              <a:gd name="T38" fmla="*/ 26 w 912"/>
              <a:gd name="T39" fmla="*/ 292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3">
                <a:moveTo>
                  <a:pt x="456" y="583"/>
                </a:moveTo>
                <a:cubicBezTo>
                  <a:pt x="456" y="583"/>
                  <a:pt x="456" y="583"/>
                  <a:pt x="456" y="583"/>
                </a:cubicBezTo>
                <a:cubicBezTo>
                  <a:pt x="379" y="583"/>
                  <a:pt x="307" y="557"/>
                  <a:pt x="253" y="510"/>
                </a:cubicBezTo>
                <a:cubicBezTo>
                  <a:pt x="0" y="292"/>
                  <a:pt x="0" y="292"/>
                  <a:pt x="0" y="292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305" y="26"/>
                  <a:pt x="378" y="0"/>
                  <a:pt x="456" y="0"/>
                </a:cubicBezTo>
                <a:cubicBezTo>
                  <a:pt x="533" y="1"/>
                  <a:pt x="605" y="26"/>
                  <a:pt x="659" y="73"/>
                </a:cubicBezTo>
                <a:cubicBezTo>
                  <a:pt x="912" y="291"/>
                  <a:pt x="912" y="291"/>
                  <a:pt x="912" y="291"/>
                </a:cubicBezTo>
                <a:cubicBezTo>
                  <a:pt x="660" y="510"/>
                  <a:pt x="660" y="510"/>
                  <a:pt x="660" y="510"/>
                </a:cubicBezTo>
                <a:cubicBezTo>
                  <a:pt x="606" y="557"/>
                  <a:pt x="534" y="583"/>
                  <a:pt x="456" y="583"/>
                </a:cubicBezTo>
                <a:close/>
                <a:moveTo>
                  <a:pt x="26" y="292"/>
                </a:moveTo>
                <a:cubicBezTo>
                  <a:pt x="266" y="499"/>
                  <a:pt x="266" y="499"/>
                  <a:pt x="266" y="499"/>
                </a:cubicBezTo>
                <a:cubicBezTo>
                  <a:pt x="316" y="542"/>
                  <a:pt x="384" y="566"/>
                  <a:pt x="456" y="567"/>
                </a:cubicBezTo>
                <a:cubicBezTo>
                  <a:pt x="456" y="567"/>
                  <a:pt x="456" y="567"/>
                  <a:pt x="456" y="567"/>
                </a:cubicBezTo>
                <a:cubicBezTo>
                  <a:pt x="529" y="567"/>
                  <a:pt x="596" y="542"/>
                  <a:pt x="647" y="498"/>
                </a:cubicBezTo>
                <a:cubicBezTo>
                  <a:pt x="885" y="291"/>
                  <a:pt x="885" y="291"/>
                  <a:pt x="885" y="291"/>
                </a:cubicBezTo>
                <a:cubicBezTo>
                  <a:pt x="646" y="85"/>
                  <a:pt x="646" y="85"/>
                  <a:pt x="646" y="85"/>
                </a:cubicBezTo>
                <a:cubicBezTo>
                  <a:pt x="595" y="41"/>
                  <a:pt x="528" y="17"/>
                  <a:pt x="456" y="17"/>
                </a:cubicBezTo>
                <a:cubicBezTo>
                  <a:pt x="383" y="17"/>
                  <a:pt x="315" y="41"/>
                  <a:pt x="264" y="85"/>
                </a:cubicBezTo>
                <a:lnTo>
                  <a:pt x="26" y="292"/>
                </a:lnTo>
                <a:close/>
              </a:path>
            </a:pathLst>
          </a:custGeom>
          <a:solidFill>
            <a:srgbClr val="009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3"/>
          <p:cNvSpPr>
            <a:spLocks noEditPoints="1"/>
          </p:cNvSpPr>
          <p:nvPr/>
        </p:nvSpPr>
        <p:spPr bwMode="auto">
          <a:xfrm>
            <a:off x="8815388" y="1903413"/>
            <a:ext cx="2014538" cy="1401763"/>
          </a:xfrm>
          <a:custGeom>
            <a:avLst/>
            <a:gdLst>
              <a:gd name="T0" fmla="*/ 423 w 846"/>
              <a:gd name="T1" fmla="*/ 589 h 589"/>
              <a:gd name="T2" fmla="*/ 423 w 846"/>
              <a:gd name="T3" fmla="*/ 589 h 589"/>
              <a:gd name="T4" fmla="*/ 234 w 846"/>
              <a:gd name="T5" fmla="*/ 515 h 589"/>
              <a:gd name="T6" fmla="*/ 0 w 846"/>
              <a:gd name="T7" fmla="*/ 295 h 589"/>
              <a:gd name="T8" fmla="*/ 233 w 846"/>
              <a:gd name="T9" fmla="*/ 74 h 589"/>
              <a:gd name="T10" fmla="*/ 423 w 846"/>
              <a:gd name="T11" fmla="*/ 0 h 589"/>
              <a:gd name="T12" fmla="*/ 612 w 846"/>
              <a:gd name="T13" fmla="*/ 74 h 589"/>
              <a:gd name="T14" fmla="*/ 846 w 846"/>
              <a:gd name="T15" fmla="*/ 294 h 589"/>
              <a:gd name="T16" fmla="*/ 613 w 846"/>
              <a:gd name="T17" fmla="*/ 515 h 589"/>
              <a:gd name="T18" fmla="*/ 423 w 846"/>
              <a:gd name="T19" fmla="*/ 589 h 589"/>
              <a:gd name="T20" fmla="*/ 34 w 846"/>
              <a:gd name="T21" fmla="*/ 295 h 589"/>
              <a:gd name="T22" fmla="*/ 251 w 846"/>
              <a:gd name="T23" fmla="*/ 499 h 589"/>
              <a:gd name="T24" fmla="*/ 423 w 846"/>
              <a:gd name="T25" fmla="*/ 566 h 589"/>
              <a:gd name="T26" fmla="*/ 423 w 846"/>
              <a:gd name="T27" fmla="*/ 566 h 589"/>
              <a:gd name="T28" fmla="*/ 597 w 846"/>
              <a:gd name="T29" fmla="*/ 499 h 589"/>
              <a:gd name="T30" fmla="*/ 812 w 846"/>
              <a:gd name="T31" fmla="*/ 294 h 589"/>
              <a:gd name="T32" fmla="*/ 595 w 846"/>
              <a:gd name="T33" fmla="*/ 90 h 589"/>
              <a:gd name="T34" fmla="*/ 423 w 846"/>
              <a:gd name="T35" fmla="*/ 23 h 589"/>
              <a:gd name="T36" fmla="*/ 250 w 846"/>
              <a:gd name="T37" fmla="*/ 90 h 589"/>
              <a:gd name="T38" fmla="*/ 34 w 846"/>
              <a:gd name="T39" fmla="*/ 295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6" h="589">
                <a:moveTo>
                  <a:pt x="423" y="589"/>
                </a:moveTo>
                <a:cubicBezTo>
                  <a:pt x="423" y="589"/>
                  <a:pt x="423" y="589"/>
                  <a:pt x="423" y="589"/>
                </a:cubicBezTo>
                <a:cubicBezTo>
                  <a:pt x="352" y="589"/>
                  <a:pt x="285" y="563"/>
                  <a:pt x="234" y="515"/>
                </a:cubicBezTo>
                <a:cubicBezTo>
                  <a:pt x="0" y="295"/>
                  <a:pt x="0" y="295"/>
                  <a:pt x="0" y="295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83" y="26"/>
                  <a:pt x="351" y="0"/>
                  <a:pt x="423" y="0"/>
                </a:cubicBezTo>
                <a:cubicBezTo>
                  <a:pt x="495" y="0"/>
                  <a:pt x="562" y="27"/>
                  <a:pt x="612" y="74"/>
                </a:cubicBezTo>
                <a:cubicBezTo>
                  <a:pt x="846" y="294"/>
                  <a:pt x="846" y="294"/>
                  <a:pt x="846" y="294"/>
                </a:cubicBezTo>
                <a:cubicBezTo>
                  <a:pt x="613" y="515"/>
                  <a:pt x="613" y="515"/>
                  <a:pt x="613" y="515"/>
                </a:cubicBezTo>
                <a:cubicBezTo>
                  <a:pt x="563" y="563"/>
                  <a:pt x="495" y="589"/>
                  <a:pt x="423" y="589"/>
                </a:cubicBezTo>
                <a:close/>
                <a:moveTo>
                  <a:pt x="34" y="295"/>
                </a:moveTo>
                <a:cubicBezTo>
                  <a:pt x="251" y="499"/>
                  <a:pt x="251" y="499"/>
                  <a:pt x="251" y="499"/>
                </a:cubicBezTo>
                <a:cubicBezTo>
                  <a:pt x="297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1" y="542"/>
                  <a:pt x="597" y="499"/>
                </a:cubicBezTo>
                <a:cubicBezTo>
                  <a:pt x="812" y="294"/>
                  <a:pt x="812" y="294"/>
                  <a:pt x="812" y="294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49" y="47"/>
                  <a:pt x="488" y="23"/>
                  <a:pt x="423" y="23"/>
                </a:cubicBezTo>
                <a:cubicBezTo>
                  <a:pt x="357" y="23"/>
                  <a:pt x="296" y="47"/>
                  <a:pt x="250" y="90"/>
                </a:cubicBezTo>
                <a:lnTo>
                  <a:pt x="34" y="295"/>
                </a:lnTo>
                <a:close/>
              </a:path>
            </a:pathLst>
          </a:custGeom>
          <a:solidFill>
            <a:srgbClr val="009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24"/>
          <p:cNvSpPr/>
          <p:nvPr/>
        </p:nvSpPr>
        <p:spPr bwMode="auto">
          <a:xfrm>
            <a:off x="8783638" y="1908175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2 h 585"/>
              <a:gd name="T4" fmla="*/ 0 w 794"/>
              <a:gd name="T5" fmla="*/ 293 h 585"/>
              <a:gd name="T6" fmla="*/ 218 w 794"/>
              <a:gd name="T7" fmla="*/ 73 h 585"/>
              <a:gd name="T8" fmla="*/ 397 w 794"/>
              <a:gd name="T9" fmla="*/ 0 h 585"/>
              <a:gd name="T10" fmla="*/ 574 w 794"/>
              <a:gd name="T11" fmla="*/ 72 h 585"/>
              <a:gd name="T12" fmla="*/ 794 w 794"/>
              <a:gd name="T13" fmla="*/ 291 h 585"/>
              <a:gd name="T14" fmla="*/ 575 w 794"/>
              <a:gd name="T15" fmla="*/ 511 h 585"/>
              <a:gd name="T16" fmla="*/ 397 w 794"/>
              <a:gd name="T17" fmla="*/ 585 h 585"/>
              <a:gd name="T18" fmla="*/ 397 w 794"/>
              <a:gd name="T1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30" y="585"/>
                  <a:pt x="267" y="559"/>
                  <a:pt x="219" y="512"/>
                </a:cubicBezTo>
                <a:cubicBezTo>
                  <a:pt x="0" y="293"/>
                  <a:pt x="0" y="293"/>
                  <a:pt x="0" y="293"/>
                </a:cubicBezTo>
                <a:cubicBezTo>
                  <a:pt x="218" y="73"/>
                  <a:pt x="218" y="73"/>
                  <a:pt x="218" y="73"/>
                </a:cubicBezTo>
                <a:cubicBezTo>
                  <a:pt x="266" y="26"/>
                  <a:pt x="329" y="0"/>
                  <a:pt x="397" y="0"/>
                </a:cubicBezTo>
                <a:cubicBezTo>
                  <a:pt x="464" y="0"/>
                  <a:pt x="527" y="25"/>
                  <a:pt x="574" y="72"/>
                </a:cubicBezTo>
                <a:cubicBezTo>
                  <a:pt x="794" y="291"/>
                  <a:pt x="794" y="291"/>
                  <a:pt x="794" y="291"/>
                </a:cubicBezTo>
                <a:cubicBezTo>
                  <a:pt x="575" y="511"/>
                  <a:pt x="575" y="511"/>
                  <a:pt x="575" y="511"/>
                </a:cubicBezTo>
                <a:cubicBezTo>
                  <a:pt x="528" y="558"/>
                  <a:pt x="464" y="585"/>
                  <a:pt x="397" y="585"/>
                </a:cubicBezTo>
                <a:cubicBezTo>
                  <a:pt x="397" y="585"/>
                  <a:pt x="397" y="585"/>
                  <a:pt x="397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25"/>
          <p:cNvSpPr/>
          <p:nvPr/>
        </p:nvSpPr>
        <p:spPr bwMode="auto">
          <a:xfrm>
            <a:off x="8815388" y="1871663"/>
            <a:ext cx="1825625" cy="1462088"/>
          </a:xfrm>
          <a:custGeom>
            <a:avLst/>
            <a:gdLst>
              <a:gd name="T0" fmla="*/ 596 w 767"/>
              <a:gd name="T1" fmla="*/ 135 h 614"/>
              <a:gd name="T2" fmla="*/ 554 w 767"/>
              <a:gd name="T3" fmla="*/ 94 h 614"/>
              <a:gd name="T4" fmla="*/ 212 w 767"/>
              <a:gd name="T5" fmla="*/ 95 h 614"/>
              <a:gd name="T6" fmla="*/ 171 w 767"/>
              <a:gd name="T7" fmla="*/ 137 h 614"/>
              <a:gd name="T8" fmla="*/ 0 w 767"/>
              <a:gd name="T9" fmla="*/ 308 h 614"/>
              <a:gd name="T10" fmla="*/ 172 w 767"/>
              <a:gd name="T11" fmla="*/ 479 h 614"/>
              <a:gd name="T12" fmla="*/ 213 w 767"/>
              <a:gd name="T13" fmla="*/ 520 h 614"/>
              <a:gd name="T14" fmla="*/ 555 w 767"/>
              <a:gd name="T15" fmla="*/ 519 h 614"/>
              <a:gd name="T16" fmla="*/ 597 w 767"/>
              <a:gd name="T17" fmla="*/ 478 h 614"/>
              <a:gd name="T18" fmla="*/ 767 w 767"/>
              <a:gd name="T19" fmla="*/ 306 h 614"/>
              <a:gd name="T20" fmla="*/ 596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596" y="135"/>
                </a:moveTo>
                <a:cubicBezTo>
                  <a:pt x="554" y="94"/>
                  <a:pt x="554" y="94"/>
                  <a:pt x="554" y="94"/>
                </a:cubicBezTo>
                <a:cubicBezTo>
                  <a:pt x="460" y="0"/>
                  <a:pt x="306" y="1"/>
                  <a:pt x="212" y="95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0" y="308"/>
                  <a:pt x="0" y="308"/>
                  <a:pt x="0" y="308"/>
                </a:cubicBezTo>
                <a:cubicBezTo>
                  <a:pt x="172" y="479"/>
                  <a:pt x="172" y="479"/>
                  <a:pt x="172" y="479"/>
                </a:cubicBezTo>
                <a:cubicBezTo>
                  <a:pt x="213" y="520"/>
                  <a:pt x="213" y="520"/>
                  <a:pt x="213" y="520"/>
                </a:cubicBezTo>
                <a:cubicBezTo>
                  <a:pt x="307" y="614"/>
                  <a:pt x="461" y="613"/>
                  <a:pt x="555" y="519"/>
                </a:cubicBezTo>
                <a:cubicBezTo>
                  <a:pt x="597" y="478"/>
                  <a:pt x="597" y="478"/>
                  <a:pt x="597" y="478"/>
                </a:cubicBezTo>
                <a:cubicBezTo>
                  <a:pt x="767" y="306"/>
                  <a:pt x="767" y="306"/>
                  <a:pt x="767" y="306"/>
                </a:cubicBezTo>
                <a:lnTo>
                  <a:pt x="596" y="135"/>
                </a:lnTo>
                <a:close/>
              </a:path>
            </a:pathLst>
          </a:custGeom>
          <a:solidFill>
            <a:srgbClr val="009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6"/>
          <p:cNvSpPr/>
          <p:nvPr/>
        </p:nvSpPr>
        <p:spPr bwMode="auto">
          <a:xfrm>
            <a:off x="7716838" y="2660650"/>
            <a:ext cx="2105025" cy="4073525"/>
          </a:xfrm>
          <a:custGeom>
            <a:avLst/>
            <a:gdLst>
              <a:gd name="T0" fmla="*/ 846 w 884"/>
              <a:gd name="T1" fmla="*/ 289 h 1711"/>
              <a:gd name="T2" fmla="*/ 846 w 884"/>
              <a:gd name="T3" fmla="*/ 289 h 1711"/>
              <a:gd name="T4" fmla="*/ 651 w 884"/>
              <a:gd name="T5" fmla="*/ 208 h 1711"/>
              <a:gd name="T6" fmla="*/ 442 w 884"/>
              <a:gd name="T7" fmla="*/ 0 h 1711"/>
              <a:gd name="T8" fmla="*/ 233 w 884"/>
              <a:gd name="T9" fmla="*/ 208 h 1711"/>
              <a:gd name="T10" fmla="*/ 38 w 884"/>
              <a:gd name="T11" fmla="*/ 289 h 1711"/>
              <a:gd name="T12" fmla="*/ 0 w 884"/>
              <a:gd name="T13" fmla="*/ 286 h 1711"/>
              <a:gd name="T14" fmla="*/ 162 w 884"/>
              <a:gd name="T15" fmla="*/ 392 h 1711"/>
              <a:gd name="T16" fmla="*/ 362 w 884"/>
              <a:gd name="T17" fmla="*/ 663 h 1711"/>
              <a:gd name="T18" fmla="*/ 421 w 884"/>
              <a:gd name="T19" fmla="*/ 953 h 1711"/>
              <a:gd name="T20" fmla="*/ 421 w 884"/>
              <a:gd name="T21" fmla="*/ 953 h 1711"/>
              <a:gd name="T22" fmla="*/ 421 w 884"/>
              <a:gd name="T23" fmla="*/ 987 h 1711"/>
              <a:gd name="T24" fmla="*/ 421 w 884"/>
              <a:gd name="T25" fmla="*/ 987 h 1711"/>
              <a:gd name="T26" fmla="*/ 421 w 884"/>
              <a:gd name="T27" fmla="*/ 1491 h 1711"/>
              <a:gd name="T28" fmla="*/ 271 w 884"/>
              <a:gd name="T29" fmla="*/ 1681 h 1711"/>
              <a:gd name="T30" fmla="*/ 269 w 884"/>
              <a:gd name="T31" fmla="*/ 1681 h 1711"/>
              <a:gd name="T32" fmla="*/ 269 w 884"/>
              <a:gd name="T33" fmla="*/ 1711 h 1711"/>
              <a:gd name="T34" fmla="*/ 611 w 884"/>
              <a:gd name="T35" fmla="*/ 1711 h 1711"/>
              <a:gd name="T36" fmla="*/ 611 w 884"/>
              <a:gd name="T37" fmla="*/ 1681 h 1711"/>
              <a:gd name="T38" fmla="*/ 610 w 884"/>
              <a:gd name="T39" fmla="*/ 1681 h 1711"/>
              <a:gd name="T40" fmla="*/ 463 w 884"/>
              <a:gd name="T41" fmla="*/ 1508 h 1711"/>
              <a:gd name="T42" fmla="*/ 463 w 884"/>
              <a:gd name="T43" fmla="*/ 976 h 1711"/>
              <a:gd name="T44" fmla="*/ 463 w 884"/>
              <a:gd name="T45" fmla="*/ 976 h 1711"/>
              <a:gd name="T46" fmla="*/ 463 w 884"/>
              <a:gd name="T47" fmla="*/ 953 h 1711"/>
              <a:gd name="T48" fmla="*/ 463 w 884"/>
              <a:gd name="T49" fmla="*/ 953 h 1711"/>
              <a:gd name="T50" fmla="*/ 522 w 884"/>
              <a:gd name="T51" fmla="*/ 663 h 1711"/>
              <a:gd name="T52" fmla="*/ 722 w 884"/>
              <a:gd name="T53" fmla="*/ 392 h 1711"/>
              <a:gd name="T54" fmla="*/ 884 w 884"/>
              <a:gd name="T55" fmla="*/ 286 h 1711"/>
              <a:gd name="T56" fmla="*/ 846 w 884"/>
              <a:gd name="T57" fmla="*/ 28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4" h="1711">
                <a:moveTo>
                  <a:pt x="846" y="289"/>
                </a:moveTo>
                <a:cubicBezTo>
                  <a:pt x="846" y="289"/>
                  <a:pt x="846" y="289"/>
                  <a:pt x="846" y="289"/>
                </a:cubicBezTo>
                <a:cubicBezTo>
                  <a:pt x="772" y="289"/>
                  <a:pt x="703" y="260"/>
                  <a:pt x="651" y="208"/>
                </a:cubicBezTo>
                <a:cubicBezTo>
                  <a:pt x="442" y="0"/>
                  <a:pt x="442" y="0"/>
                  <a:pt x="442" y="0"/>
                </a:cubicBezTo>
                <a:cubicBezTo>
                  <a:pt x="233" y="208"/>
                  <a:pt x="233" y="208"/>
                  <a:pt x="233" y="208"/>
                </a:cubicBezTo>
                <a:cubicBezTo>
                  <a:pt x="181" y="260"/>
                  <a:pt x="112" y="289"/>
                  <a:pt x="38" y="289"/>
                </a:cubicBezTo>
                <a:cubicBezTo>
                  <a:pt x="25" y="289"/>
                  <a:pt x="12" y="288"/>
                  <a:pt x="0" y="286"/>
                </a:cubicBezTo>
                <a:cubicBezTo>
                  <a:pt x="59" y="314"/>
                  <a:pt x="113" y="350"/>
                  <a:pt x="162" y="392"/>
                </a:cubicBezTo>
                <a:cubicBezTo>
                  <a:pt x="248" y="465"/>
                  <a:pt x="317" y="558"/>
                  <a:pt x="362" y="663"/>
                </a:cubicBezTo>
                <a:cubicBezTo>
                  <a:pt x="400" y="752"/>
                  <a:pt x="421" y="850"/>
                  <a:pt x="421" y="953"/>
                </a:cubicBezTo>
                <a:cubicBezTo>
                  <a:pt x="421" y="953"/>
                  <a:pt x="421" y="953"/>
                  <a:pt x="421" y="953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1491"/>
                  <a:pt x="421" y="1491"/>
                  <a:pt x="421" y="1491"/>
                </a:cubicBezTo>
                <a:cubicBezTo>
                  <a:pt x="402" y="1601"/>
                  <a:pt x="342" y="1681"/>
                  <a:pt x="271" y="1681"/>
                </a:cubicBezTo>
                <a:cubicBezTo>
                  <a:pt x="270" y="1681"/>
                  <a:pt x="270" y="1681"/>
                  <a:pt x="269" y="1681"/>
                </a:cubicBezTo>
                <a:cubicBezTo>
                  <a:pt x="269" y="1711"/>
                  <a:pt x="269" y="1711"/>
                  <a:pt x="269" y="1711"/>
                </a:cubicBezTo>
                <a:cubicBezTo>
                  <a:pt x="611" y="1711"/>
                  <a:pt x="611" y="1711"/>
                  <a:pt x="611" y="1711"/>
                </a:cubicBezTo>
                <a:cubicBezTo>
                  <a:pt x="611" y="1681"/>
                  <a:pt x="611" y="1681"/>
                  <a:pt x="611" y="1681"/>
                </a:cubicBezTo>
                <a:cubicBezTo>
                  <a:pt x="611" y="1681"/>
                  <a:pt x="610" y="1681"/>
                  <a:pt x="610" y="1681"/>
                </a:cubicBezTo>
                <a:cubicBezTo>
                  <a:pt x="543" y="1681"/>
                  <a:pt x="485" y="1609"/>
                  <a:pt x="463" y="1508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850"/>
                  <a:pt x="484" y="752"/>
                  <a:pt x="522" y="663"/>
                </a:cubicBezTo>
                <a:cubicBezTo>
                  <a:pt x="567" y="558"/>
                  <a:pt x="636" y="465"/>
                  <a:pt x="722" y="392"/>
                </a:cubicBezTo>
                <a:cubicBezTo>
                  <a:pt x="771" y="350"/>
                  <a:pt x="825" y="314"/>
                  <a:pt x="884" y="286"/>
                </a:cubicBezTo>
                <a:cubicBezTo>
                  <a:pt x="872" y="288"/>
                  <a:pt x="859" y="289"/>
                  <a:pt x="846" y="289"/>
                </a:cubicBez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9C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8409099" y="1297209"/>
            <a:ext cx="614363" cy="603250"/>
            <a:chOff x="7165975" y="4319588"/>
            <a:chExt cx="614363" cy="603250"/>
          </a:xfrm>
          <a:solidFill>
            <a:schemeClr val="bg1"/>
          </a:solidFill>
        </p:grpSpPr>
        <p:sp>
          <p:nvSpPr>
            <p:cNvPr id="90" name="Freeform 7"/>
            <p:cNvSpPr/>
            <p:nvPr/>
          </p:nvSpPr>
          <p:spPr bwMode="auto">
            <a:xfrm>
              <a:off x="7165975" y="4319588"/>
              <a:ext cx="614363" cy="603250"/>
            </a:xfrm>
            <a:custGeom>
              <a:avLst/>
              <a:gdLst>
                <a:gd name="T0" fmla="*/ 89 w 164"/>
                <a:gd name="T1" fmla="*/ 0 h 161"/>
                <a:gd name="T2" fmla="*/ 89 w 164"/>
                <a:gd name="T3" fmla="*/ 0 h 161"/>
                <a:gd name="T4" fmla="*/ 78 w 164"/>
                <a:gd name="T5" fmla="*/ 61 h 161"/>
                <a:gd name="T6" fmla="*/ 112 w 164"/>
                <a:gd name="T7" fmla="*/ 104 h 161"/>
                <a:gd name="T8" fmla="*/ 134 w 164"/>
                <a:gd name="T9" fmla="*/ 88 h 161"/>
                <a:gd name="T10" fmla="*/ 162 w 164"/>
                <a:gd name="T11" fmla="*/ 126 h 161"/>
                <a:gd name="T12" fmla="*/ 132 w 164"/>
                <a:gd name="T13" fmla="*/ 159 h 161"/>
                <a:gd name="T14" fmla="*/ 93 w 164"/>
                <a:gd name="T15" fmla="*/ 137 h 161"/>
                <a:gd name="T16" fmla="*/ 103 w 164"/>
                <a:gd name="T17" fmla="*/ 113 h 161"/>
                <a:gd name="T18" fmla="*/ 68 w 164"/>
                <a:gd name="T19" fmla="*/ 21 h 161"/>
                <a:gd name="T20" fmla="*/ 34 w 164"/>
                <a:gd name="T21" fmla="*/ 98 h 161"/>
                <a:gd name="T22" fmla="*/ 42 w 164"/>
                <a:gd name="T23" fmla="*/ 93 h 161"/>
                <a:gd name="T24" fmla="*/ 71 w 164"/>
                <a:gd name="T25" fmla="*/ 119 h 161"/>
                <a:gd name="T26" fmla="*/ 31 w 164"/>
                <a:gd name="T27" fmla="*/ 159 h 161"/>
                <a:gd name="T28" fmla="*/ 1 w 164"/>
                <a:gd name="T29" fmla="*/ 120 h 161"/>
                <a:gd name="T30" fmla="*/ 23 w 164"/>
                <a:gd name="T31" fmla="*/ 102 h 161"/>
                <a:gd name="T32" fmla="*/ 36 w 164"/>
                <a:gd name="T33" fmla="*/ 34 h 161"/>
                <a:gd name="T34" fmla="*/ 87 w 164"/>
                <a:gd name="T35" fmla="*/ 0 h 161"/>
                <a:gd name="T36" fmla="*/ 89 w 164"/>
                <a:gd name="T3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61"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79" y="17"/>
                    <a:pt x="72" y="38"/>
                    <a:pt x="78" y="61"/>
                  </a:cubicBezTo>
                  <a:cubicBezTo>
                    <a:pt x="83" y="81"/>
                    <a:pt x="97" y="96"/>
                    <a:pt x="112" y="104"/>
                  </a:cubicBezTo>
                  <a:cubicBezTo>
                    <a:pt x="114" y="94"/>
                    <a:pt x="121" y="86"/>
                    <a:pt x="134" y="88"/>
                  </a:cubicBezTo>
                  <a:cubicBezTo>
                    <a:pt x="148" y="89"/>
                    <a:pt x="164" y="108"/>
                    <a:pt x="162" y="126"/>
                  </a:cubicBezTo>
                  <a:cubicBezTo>
                    <a:pt x="161" y="143"/>
                    <a:pt x="146" y="157"/>
                    <a:pt x="132" y="159"/>
                  </a:cubicBezTo>
                  <a:cubicBezTo>
                    <a:pt x="116" y="160"/>
                    <a:pt x="98" y="149"/>
                    <a:pt x="93" y="137"/>
                  </a:cubicBezTo>
                  <a:cubicBezTo>
                    <a:pt x="89" y="128"/>
                    <a:pt x="94" y="115"/>
                    <a:pt x="103" y="113"/>
                  </a:cubicBezTo>
                  <a:cubicBezTo>
                    <a:pt x="78" y="97"/>
                    <a:pt x="56" y="63"/>
                    <a:pt x="68" y="21"/>
                  </a:cubicBezTo>
                  <a:cubicBezTo>
                    <a:pt x="44" y="33"/>
                    <a:pt x="27" y="61"/>
                    <a:pt x="34" y="98"/>
                  </a:cubicBezTo>
                  <a:cubicBezTo>
                    <a:pt x="38" y="96"/>
                    <a:pt x="39" y="94"/>
                    <a:pt x="42" y="93"/>
                  </a:cubicBezTo>
                  <a:cubicBezTo>
                    <a:pt x="60" y="87"/>
                    <a:pt x="70" y="105"/>
                    <a:pt x="71" y="119"/>
                  </a:cubicBezTo>
                  <a:cubicBezTo>
                    <a:pt x="74" y="145"/>
                    <a:pt x="54" y="161"/>
                    <a:pt x="31" y="159"/>
                  </a:cubicBezTo>
                  <a:cubicBezTo>
                    <a:pt x="15" y="157"/>
                    <a:pt x="0" y="141"/>
                    <a:pt x="1" y="120"/>
                  </a:cubicBezTo>
                  <a:cubicBezTo>
                    <a:pt x="2" y="109"/>
                    <a:pt x="10" y="100"/>
                    <a:pt x="23" y="102"/>
                  </a:cubicBezTo>
                  <a:cubicBezTo>
                    <a:pt x="16" y="73"/>
                    <a:pt x="24" y="51"/>
                    <a:pt x="36" y="34"/>
                  </a:cubicBezTo>
                  <a:cubicBezTo>
                    <a:pt x="48" y="17"/>
                    <a:pt x="66" y="7"/>
                    <a:pt x="87" y="0"/>
                  </a:cubicBezTo>
                  <a:cubicBezTo>
                    <a:pt x="88" y="0"/>
                    <a:pt x="88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7515225" y="4330701"/>
              <a:ext cx="201613" cy="231775"/>
            </a:xfrm>
            <a:custGeom>
              <a:avLst/>
              <a:gdLst>
                <a:gd name="T0" fmla="*/ 4 w 54"/>
                <a:gd name="T1" fmla="*/ 0 h 62"/>
                <a:gd name="T2" fmla="*/ 54 w 54"/>
                <a:gd name="T3" fmla="*/ 62 h 62"/>
                <a:gd name="T4" fmla="*/ 23 w 54"/>
                <a:gd name="T5" fmla="*/ 51 h 62"/>
                <a:gd name="T6" fmla="*/ 3 w 54"/>
                <a:gd name="T7" fmla="*/ 1 h 62"/>
                <a:gd name="T8" fmla="*/ 4 w 5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2">
                  <a:moveTo>
                    <a:pt x="4" y="0"/>
                  </a:moveTo>
                  <a:cubicBezTo>
                    <a:pt x="34" y="6"/>
                    <a:pt x="53" y="25"/>
                    <a:pt x="54" y="62"/>
                  </a:cubicBezTo>
                  <a:cubicBezTo>
                    <a:pt x="41" y="61"/>
                    <a:pt x="31" y="58"/>
                    <a:pt x="23" y="51"/>
                  </a:cubicBezTo>
                  <a:cubicBezTo>
                    <a:pt x="11" y="40"/>
                    <a:pt x="0" y="19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Freeform 11"/>
          <p:cNvSpPr>
            <a:spLocks noEditPoints="1"/>
          </p:cNvSpPr>
          <p:nvPr/>
        </p:nvSpPr>
        <p:spPr bwMode="auto">
          <a:xfrm>
            <a:off x="7423196" y="2239768"/>
            <a:ext cx="760320" cy="724287"/>
          </a:xfrm>
          <a:custGeom>
            <a:avLst/>
            <a:gdLst>
              <a:gd name="T0" fmla="*/ 230 w 268"/>
              <a:gd name="T1" fmla="*/ 7 h 255"/>
              <a:gd name="T2" fmla="*/ 221 w 268"/>
              <a:gd name="T3" fmla="*/ 29 h 255"/>
              <a:gd name="T4" fmla="*/ 241 w 268"/>
              <a:gd name="T5" fmla="*/ 58 h 255"/>
              <a:gd name="T6" fmla="*/ 220 w 268"/>
              <a:gd name="T7" fmla="*/ 236 h 255"/>
              <a:gd name="T8" fmla="*/ 221 w 268"/>
              <a:gd name="T9" fmla="*/ 217 h 255"/>
              <a:gd name="T10" fmla="*/ 213 w 268"/>
              <a:gd name="T11" fmla="*/ 185 h 255"/>
              <a:gd name="T12" fmla="*/ 109 w 268"/>
              <a:gd name="T13" fmla="*/ 255 h 255"/>
              <a:gd name="T14" fmla="*/ 50 w 268"/>
              <a:gd name="T15" fmla="*/ 217 h 255"/>
              <a:gd name="T16" fmla="*/ 124 w 268"/>
              <a:gd name="T17" fmla="*/ 98 h 255"/>
              <a:gd name="T18" fmla="*/ 141 w 268"/>
              <a:gd name="T19" fmla="*/ 96 h 255"/>
              <a:gd name="T20" fmla="*/ 202 w 268"/>
              <a:gd name="T21" fmla="*/ 24 h 255"/>
              <a:gd name="T22" fmla="*/ 124 w 268"/>
              <a:gd name="T23" fmla="*/ 58 h 255"/>
              <a:gd name="T24" fmla="*/ 154 w 268"/>
              <a:gd name="T25" fmla="*/ 86 h 255"/>
              <a:gd name="T26" fmla="*/ 45 w 268"/>
              <a:gd name="T27" fmla="*/ 218 h 255"/>
              <a:gd name="T28" fmla="*/ 22 w 268"/>
              <a:gd name="T29" fmla="*/ 197 h 255"/>
              <a:gd name="T30" fmla="*/ 71 w 268"/>
              <a:gd name="T31" fmla="*/ 63 h 255"/>
              <a:gd name="T32" fmla="*/ 7 w 268"/>
              <a:gd name="T33" fmla="*/ 45 h 255"/>
              <a:gd name="T34" fmla="*/ 137 w 268"/>
              <a:gd name="T35" fmla="*/ 11 h 255"/>
              <a:gd name="T36" fmla="*/ 202 w 268"/>
              <a:gd name="T37" fmla="*/ 14 h 255"/>
              <a:gd name="T38" fmla="*/ 230 w 268"/>
              <a:gd name="T39" fmla="*/ 7 h 255"/>
              <a:gd name="T40" fmla="*/ 172 w 268"/>
              <a:gd name="T41" fmla="*/ 90 h 255"/>
              <a:gd name="T42" fmla="*/ 205 w 268"/>
              <a:gd name="T43" fmla="*/ 108 h 255"/>
              <a:gd name="T44" fmla="*/ 216 w 268"/>
              <a:gd name="T45" fmla="*/ 35 h 255"/>
              <a:gd name="T46" fmla="*/ 172 w 268"/>
              <a:gd name="T47" fmla="*/ 9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8" h="255">
                <a:moveTo>
                  <a:pt x="230" y="7"/>
                </a:moveTo>
                <a:cubicBezTo>
                  <a:pt x="231" y="18"/>
                  <a:pt x="222" y="20"/>
                  <a:pt x="221" y="29"/>
                </a:cubicBezTo>
                <a:cubicBezTo>
                  <a:pt x="221" y="42"/>
                  <a:pt x="235" y="47"/>
                  <a:pt x="241" y="58"/>
                </a:cubicBezTo>
                <a:cubicBezTo>
                  <a:pt x="268" y="106"/>
                  <a:pt x="246" y="213"/>
                  <a:pt x="220" y="236"/>
                </a:cubicBezTo>
                <a:cubicBezTo>
                  <a:pt x="216" y="233"/>
                  <a:pt x="222" y="225"/>
                  <a:pt x="221" y="217"/>
                </a:cubicBezTo>
                <a:cubicBezTo>
                  <a:pt x="221" y="206"/>
                  <a:pt x="214" y="195"/>
                  <a:pt x="213" y="185"/>
                </a:cubicBezTo>
                <a:cubicBezTo>
                  <a:pt x="197" y="223"/>
                  <a:pt x="163" y="255"/>
                  <a:pt x="109" y="255"/>
                </a:cubicBezTo>
                <a:cubicBezTo>
                  <a:pt x="81" y="255"/>
                  <a:pt x="52" y="246"/>
                  <a:pt x="50" y="217"/>
                </a:cubicBezTo>
                <a:cubicBezTo>
                  <a:pt x="46" y="171"/>
                  <a:pt x="89" y="110"/>
                  <a:pt x="124" y="98"/>
                </a:cubicBezTo>
                <a:cubicBezTo>
                  <a:pt x="129" y="96"/>
                  <a:pt x="135" y="98"/>
                  <a:pt x="141" y="96"/>
                </a:cubicBezTo>
                <a:cubicBezTo>
                  <a:pt x="175" y="86"/>
                  <a:pt x="183" y="50"/>
                  <a:pt x="202" y="24"/>
                </a:cubicBezTo>
                <a:cubicBezTo>
                  <a:pt x="175" y="35"/>
                  <a:pt x="153" y="50"/>
                  <a:pt x="124" y="58"/>
                </a:cubicBezTo>
                <a:cubicBezTo>
                  <a:pt x="133" y="69"/>
                  <a:pt x="154" y="67"/>
                  <a:pt x="154" y="86"/>
                </a:cubicBezTo>
                <a:cubicBezTo>
                  <a:pt x="95" y="95"/>
                  <a:pt x="41" y="152"/>
                  <a:pt x="45" y="218"/>
                </a:cubicBezTo>
                <a:cubicBezTo>
                  <a:pt x="35" y="218"/>
                  <a:pt x="25" y="205"/>
                  <a:pt x="22" y="197"/>
                </a:cubicBezTo>
                <a:cubicBezTo>
                  <a:pt x="0" y="147"/>
                  <a:pt x="32" y="77"/>
                  <a:pt x="71" y="63"/>
                </a:cubicBezTo>
                <a:cubicBezTo>
                  <a:pt x="51" y="56"/>
                  <a:pt x="31" y="48"/>
                  <a:pt x="7" y="45"/>
                </a:cubicBezTo>
                <a:cubicBezTo>
                  <a:pt x="41" y="27"/>
                  <a:pt x="85" y="13"/>
                  <a:pt x="137" y="11"/>
                </a:cubicBezTo>
                <a:cubicBezTo>
                  <a:pt x="158" y="10"/>
                  <a:pt x="182" y="17"/>
                  <a:pt x="202" y="14"/>
                </a:cubicBezTo>
                <a:cubicBezTo>
                  <a:pt x="211" y="12"/>
                  <a:pt x="219" y="0"/>
                  <a:pt x="230" y="7"/>
                </a:cubicBezTo>
                <a:close/>
                <a:moveTo>
                  <a:pt x="172" y="90"/>
                </a:moveTo>
                <a:cubicBezTo>
                  <a:pt x="187" y="90"/>
                  <a:pt x="198" y="111"/>
                  <a:pt x="205" y="108"/>
                </a:cubicBezTo>
                <a:cubicBezTo>
                  <a:pt x="201" y="78"/>
                  <a:pt x="222" y="56"/>
                  <a:pt x="216" y="35"/>
                </a:cubicBezTo>
                <a:cubicBezTo>
                  <a:pt x="205" y="57"/>
                  <a:pt x="185" y="70"/>
                  <a:pt x="172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9442493" y="2064544"/>
            <a:ext cx="723312" cy="1004887"/>
            <a:chOff x="1868195" y="2121564"/>
            <a:chExt cx="1333500" cy="1852613"/>
          </a:xfrm>
          <a:solidFill>
            <a:schemeClr val="bg1"/>
          </a:solidFill>
        </p:grpSpPr>
        <p:sp>
          <p:nvSpPr>
            <p:cNvPr id="104" name="Freeform 40"/>
            <p:cNvSpPr/>
            <p:nvPr/>
          </p:nvSpPr>
          <p:spPr bwMode="auto">
            <a:xfrm>
              <a:off x="2557170" y="2121564"/>
              <a:ext cx="52388" cy="66675"/>
            </a:xfrm>
            <a:custGeom>
              <a:avLst/>
              <a:gdLst>
                <a:gd name="T0" fmla="*/ 4 w 14"/>
                <a:gd name="T1" fmla="*/ 1 h 18"/>
                <a:gd name="T2" fmla="*/ 10 w 14"/>
                <a:gd name="T3" fmla="*/ 18 h 18"/>
                <a:gd name="T4" fmla="*/ 4 w 14"/>
                <a:gd name="T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4" y="1"/>
                  </a:moveTo>
                  <a:cubicBezTo>
                    <a:pt x="13" y="0"/>
                    <a:pt x="14" y="13"/>
                    <a:pt x="10" y="18"/>
                  </a:cubicBezTo>
                  <a:cubicBezTo>
                    <a:pt x="6" y="15"/>
                    <a:pt x="0" y="7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5"/>
            <p:cNvSpPr/>
            <p:nvPr/>
          </p:nvSpPr>
          <p:spPr bwMode="auto">
            <a:xfrm>
              <a:off x="2490495" y="2361277"/>
              <a:ext cx="119063" cy="330200"/>
            </a:xfrm>
            <a:custGeom>
              <a:avLst/>
              <a:gdLst>
                <a:gd name="T0" fmla="*/ 14 w 32"/>
                <a:gd name="T1" fmla="*/ 0 h 88"/>
                <a:gd name="T2" fmla="*/ 32 w 32"/>
                <a:gd name="T3" fmla="*/ 11 h 88"/>
                <a:gd name="T4" fmla="*/ 10 w 32"/>
                <a:gd name="T5" fmla="*/ 88 h 88"/>
                <a:gd name="T6" fmla="*/ 14 w 32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8">
                  <a:moveTo>
                    <a:pt x="14" y="0"/>
                  </a:moveTo>
                  <a:cubicBezTo>
                    <a:pt x="23" y="0"/>
                    <a:pt x="25" y="8"/>
                    <a:pt x="32" y="11"/>
                  </a:cubicBezTo>
                  <a:cubicBezTo>
                    <a:pt x="20" y="30"/>
                    <a:pt x="7" y="50"/>
                    <a:pt x="10" y="88"/>
                  </a:cubicBezTo>
                  <a:cubicBezTo>
                    <a:pt x="0" y="63"/>
                    <a:pt x="7" y="2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6"/>
            <p:cNvSpPr>
              <a:spLocks noEditPoints="1"/>
            </p:cNvSpPr>
            <p:nvPr/>
          </p:nvSpPr>
          <p:spPr bwMode="auto">
            <a:xfrm>
              <a:off x="1868195" y="2594639"/>
              <a:ext cx="1333500" cy="1379538"/>
            </a:xfrm>
            <a:custGeom>
              <a:avLst/>
              <a:gdLst>
                <a:gd name="T0" fmla="*/ 106 w 356"/>
                <a:gd name="T1" fmla="*/ 185 h 368"/>
                <a:gd name="T2" fmla="*/ 64 w 356"/>
                <a:gd name="T3" fmla="*/ 114 h 368"/>
                <a:gd name="T4" fmla="*/ 12 w 356"/>
                <a:gd name="T5" fmla="*/ 79 h 368"/>
                <a:gd name="T6" fmla="*/ 95 w 356"/>
                <a:gd name="T7" fmla="*/ 55 h 368"/>
                <a:gd name="T8" fmla="*/ 180 w 356"/>
                <a:gd name="T9" fmla="*/ 55 h 368"/>
                <a:gd name="T10" fmla="*/ 263 w 356"/>
                <a:gd name="T11" fmla="*/ 55 h 368"/>
                <a:gd name="T12" fmla="*/ 346 w 356"/>
                <a:gd name="T13" fmla="*/ 50 h 368"/>
                <a:gd name="T14" fmla="*/ 301 w 356"/>
                <a:gd name="T15" fmla="*/ 111 h 368"/>
                <a:gd name="T16" fmla="*/ 259 w 356"/>
                <a:gd name="T17" fmla="*/ 185 h 368"/>
                <a:gd name="T18" fmla="*/ 218 w 356"/>
                <a:gd name="T19" fmla="*/ 263 h 368"/>
                <a:gd name="T20" fmla="*/ 225 w 356"/>
                <a:gd name="T21" fmla="*/ 284 h 368"/>
                <a:gd name="T22" fmla="*/ 149 w 356"/>
                <a:gd name="T23" fmla="*/ 263 h 368"/>
                <a:gd name="T24" fmla="*/ 106 w 356"/>
                <a:gd name="T25" fmla="*/ 185 h 368"/>
                <a:gd name="T26" fmla="*/ 252 w 356"/>
                <a:gd name="T27" fmla="*/ 100 h 368"/>
                <a:gd name="T28" fmla="*/ 274 w 356"/>
                <a:gd name="T29" fmla="*/ 95 h 368"/>
                <a:gd name="T30" fmla="*/ 263 w 356"/>
                <a:gd name="T31" fmla="*/ 76 h 368"/>
                <a:gd name="T32" fmla="*/ 252 w 356"/>
                <a:gd name="T33" fmla="*/ 100 h 368"/>
                <a:gd name="T34" fmla="*/ 86 w 356"/>
                <a:gd name="T35" fmla="*/ 100 h 368"/>
                <a:gd name="T36" fmla="*/ 108 w 356"/>
                <a:gd name="T37" fmla="*/ 98 h 368"/>
                <a:gd name="T38" fmla="*/ 95 w 356"/>
                <a:gd name="T39" fmla="*/ 79 h 368"/>
                <a:gd name="T40" fmla="*/ 86 w 356"/>
                <a:gd name="T41" fmla="*/ 100 h 368"/>
                <a:gd name="T42" fmla="*/ 196 w 356"/>
                <a:gd name="T43" fmla="*/ 100 h 368"/>
                <a:gd name="T44" fmla="*/ 178 w 356"/>
                <a:gd name="T45" fmla="*/ 79 h 368"/>
                <a:gd name="T46" fmla="*/ 169 w 356"/>
                <a:gd name="T47" fmla="*/ 100 h 368"/>
                <a:gd name="T48" fmla="*/ 196 w 356"/>
                <a:gd name="T49" fmla="*/ 100 h 368"/>
                <a:gd name="T50" fmla="*/ 209 w 356"/>
                <a:gd name="T51" fmla="*/ 114 h 368"/>
                <a:gd name="T52" fmla="*/ 212 w 356"/>
                <a:gd name="T53" fmla="*/ 177 h 368"/>
                <a:gd name="T54" fmla="*/ 236 w 356"/>
                <a:gd name="T55" fmla="*/ 172 h 368"/>
                <a:gd name="T56" fmla="*/ 236 w 356"/>
                <a:gd name="T57" fmla="*/ 108 h 368"/>
                <a:gd name="T58" fmla="*/ 209 w 356"/>
                <a:gd name="T59" fmla="*/ 114 h 368"/>
                <a:gd name="T60" fmla="*/ 140 w 356"/>
                <a:gd name="T61" fmla="*/ 135 h 368"/>
                <a:gd name="T62" fmla="*/ 151 w 356"/>
                <a:gd name="T63" fmla="*/ 111 h 368"/>
                <a:gd name="T64" fmla="*/ 126 w 356"/>
                <a:gd name="T65" fmla="*/ 114 h 368"/>
                <a:gd name="T66" fmla="*/ 140 w 356"/>
                <a:gd name="T67" fmla="*/ 135 h 368"/>
                <a:gd name="T68" fmla="*/ 126 w 356"/>
                <a:gd name="T69" fmla="*/ 175 h 368"/>
                <a:gd name="T70" fmla="*/ 151 w 356"/>
                <a:gd name="T71" fmla="*/ 175 h 368"/>
                <a:gd name="T72" fmla="*/ 135 w 356"/>
                <a:gd name="T73" fmla="*/ 153 h 368"/>
                <a:gd name="T74" fmla="*/ 126 w 356"/>
                <a:gd name="T75" fmla="*/ 175 h 368"/>
                <a:gd name="T76" fmla="*/ 169 w 356"/>
                <a:gd name="T77" fmla="*/ 191 h 368"/>
                <a:gd name="T78" fmla="*/ 169 w 356"/>
                <a:gd name="T79" fmla="*/ 249 h 368"/>
                <a:gd name="T80" fmla="*/ 194 w 356"/>
                <a:gd name="T81" fmla="*/ 244 h 368"/>
                <a:gd name="T82" fmla="*/ 185 w 356"/>
                <a:gd name="T83" fmla="*/ 228 h 368"/>
                <a:gd name="T84" fmla="*/ 194 w 356"/>
                <a:gd name="T85" fmla="*/ 185 h 368"/>
                <a:gd name="T86" fmla="*/ 169 w 356"/>
                <a:gd name="T87" fmla="*/ 19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368">
                  <a:moveTo>
                    <a:pt x="106" y="185"/>
                  </a:moveTo>
                  <a:cubicBezTo>
                    <a:pt x="69" y="201"/>
                    <a:pt x="38" y="147"/>
                    <a:pt x="64" y="114"/>
                  </a:cubicBezTo>
                  <a:cubicBezTo>
                    <a:pt x="38" y="110"/>
                    <a:pt x="16" y="101"/>
                    <a:pt x="12" y="79"/>
                  </a:cubicBezTo>
                  <a:cubicBezTo>
                    <a:pt x="0" y="18"/>
                    <a:pt x="81" y="0"/>
                    <a:pt x="95" y="55"/>
                  </a:cubicBezTo>
                  <a:cubicBezTo>
                    <a:pt x="107" y="13"/>
                    <a:pt x="168" y="12"/>
                    <a:pt x="180" y="55"/>
                  </a:cubicBezTo>
                  <a:cubicBezTo>
                    <a:pt x="190" y="13"/>
                    <a:pt x="254" y="11"/>
                    <a:pt x="263" y="55"/>
                  </a:cubicBezTo>
                  <a:cubicBezTo>
                    <a:pt x="275" y="16"/>
                    <a:pt x="334" y="10"/>
                    <a:pt x="346" y="50"/>
                  </a:cubicBezTo>
                  <a:cubicBezTo>
                    <a:pt x="356" y="81"/>
                    <a:pt x="339" y="115"/>
                    <a:pt x="301" y="111"/>
                  </a:cubicBezTo>
                  <a:cubicBezTo>
                    <a:pt x="321" y="138"/>
                    <a:pt x="300" y="201"/>
                    <a:pt x="259" y="185"/>
                  </a:cubicBezTo>
                  <a:cubicBezTo>
                    <a:pt x="280" y="209"/>
                    <a:pt x="267" y="275"/>
                    <a:pt x="218" y="263"/>
                  </a:cubicBezTo>
                  <a:cubicBezTo>
                    <a:pt x="217" y="269"/>
                    <a:pt x="224" y="275"/>
                    <a:pt x="225" y="284"/>
                  </a:cubicBezTo>
                  <a:cubicBezTo>
                    <a:pt x="233" y="368"/>
                    <a:pt x="104" y="339"/>
                    <a:pt x="149" y="263"/>
                  </a:cubicBezTo>
                  <a:cubicBezTo>
                    <a:pt x="101" y="275"/>
                    <a:pt x="78" y="216"/>
                    <a:pt x="106" y="185"/>
                  </a:cubicBezTo>
                  <a:close/>
                  <a:moveTo>
                    <a:pt x="252" y="100"/>
                  </a:moveTo>
                  <a:cubicBezTo>
                    <a:pt x="260" y="99"/>
                    <a:pt x="269" y="99"/>
                    <a:pt x="274" y="95"/>
                  </a:cubicBezTo>
                  <a:cubicBezTo>
                    <a:pt x="268" y="92"/>
                    <a:pt x="268" y="82"/>
                    <a:pt x="263" y="76"/>
                  </a:cubicBezTo>
                  <a:cubicBezTo>
                    <a:pt x="262" y="87"/>
                    <a:pt x="256" y="93"/>
                    <a:pt x="252" y="100"/>
                  </a:cubicBezTo>
                  <a:close/>
                  <a:moveTo>
                    <a:pt x="86" y="100"/>
                  </a:moveTo>
                  <a:cubicBezTo>
                    <a:pt x="93" y="93"/>
                    <a:pt x="104" y="103"/>
                    <a:pt x="108" y="98"/>
                  </a:cubicBezTo>
                  <a:cubicBezTo>
                    <a:pt x="100" y="95"/>
                    <a:pt x="102" y="82"/>
                    <a:pt x="95" y="79"/>
                  </a:cubicBezTo>
                  <a:cubicBezTo>
                    <a:pt x="95" y="90"/>
                    <a:pt x="86" y="90"/>
                    <a:pt x="86" y="100"/>
                  </a:cubicBezTo>
                  <a:close/>
                  <a:moveTo>
                    <a:pt x="196" y="100"/>
                  </a:moveTo>
                  <a:cubicBezTo>
                    <a:pt x="187" y="97"/>
                    <a:pt x="187" y="83"/>
                    <a:pt x="178" y="79"/>
                  </a:cubicBezTo>
                  <a:cubicBezTo>
                    <a:pt x="178" y="90"/>
                    <a:pt x="171" y="92"/>
                    <a:pt x="169" y="100"/>
                  </a:cubicBezTo>
                  <a:cubicBezTo>
                    <a:pt x="178" y="99"/>
                    <a:pt x="194" y="103"/>
                    <a:pt x="196" y="100"/>
                  </a:cubicBezTo>
                  <a:close/>
                  <a:moveTo>
                    <a:pt x="209" y="114"/>
                  </a:moveTo>
                  <a:cubicBezTo>
                    <a:pt x="229" y="121"/>
                    <a:pt x="225" y="166"/>
                    <a:pt x="212" y="177"/>
                  </a:cubicBezTo>
                  <a:cubicBezTo>
                    <a:pt x="217" y="172"/>
                    <a:pt x="232" y="178"/>
                    <a:pt x="236" y="172"/>
                  </a:cubicBezTo>
                  <a:cubicBezTo>
                    <a:pt x="215" y="161"/>
                    <a:pt x="229" y="114"/>
                    <a:pt x="236" y="108"/>
                  </a:cubicBezTo>
                  <a:cubicBezTo>
                    <a:pt x="232" y="116"/>
                    <a:pt x="213" y="106"/>
                    <a:pt x="209" y="114"/>
                  </a:cubicBezTo>
                  <a:close/>
                  <a:moveTo>
                    <a:pt x="140" y="135"/>
                  </a:moveTo>
                  <a:cubicBezTo>
                    <a:pt x="139" y="121"/>
                    <a:pt x="148" y="119"/>
                    <a:pt x="151" y="111"/>
                  </a:cubicBezTo>
                  <a:cubicBezTo>
                    <a:pt x="143" y="113"/>
                    <a:pt x="130" y="107"/>
                    <a:pt x="126" y="114"/>
                  </a:cubicBezTo>
                  <a:cubicBezTo>
                    <a:pt x="134" y="116"/>
                    <a:pt x="134" y="129"/>
                    <a:pt x="140" y="135"/>
                  </a:cubicBezTo>
                  <a:close/>
                  <a:moveTo>
                    <a:pt x="126" y="175"/>
                  </a:moveTo>
                  <a:cubicBezTo>
                    <a:pt x="136" y="172"/>
                    <a:pt x="148" y="179"/>
                    <a:pt x="151" y="175"/>
                  </a:cubicBezTo>
                  <a:cubicBezTo>
                    <a:pt x="142" y="172"/>
                    <a:pt x="144" y="157"/>
                    <a:pt x="135" y="153"/>
                  </a:cubicBezTo>
                  <a:cubicBezTo>
                    <a:pt x="136" y="165"/>
                    <a:pt x="129" y="168"/>
                    <a:pt x="126" y="175"/>
                  </a:cubicBezTo>
                  <a:close/>
                  <a:moveTo>
                    <a:pt x="169" y="191"/>
                  </a:moveTo>
                  <a:cubicBezTo>
                    <a:pt x="183" y="200"/>
                    <a:pt x="180" y="239"/>
                    <a:pt x="169" y="249"/>
                  </a:cubicBezTo>
                  <a:cubicBezTo>
                    <a:pt x="174" y="244"/>
                    <a:pt x="189" y="250"/>
                    <a:pt x="194" y="244"/>
                  </a:cubicBezTo>
                  <a:cubicBezTo>
                    <a:pt x="188" y="242"/>
                    <a:pt x="188" y="233"/>
                    <a:pt x="185" y="228"/>
                  </a:cubicBezTo>
                  <a:cubicBezTo>
                    <a:pt x="177" y="205"/>
                    <a:pt x="200" y="191"/>
                    <a:pt x="194" y="185"/>
                  </a:cubicBezTo>
                  <a:cubicBezTo>
                    <a:pt x="191" y="193"/>
                    <a:pt x="172" y="183"/>
                    <a:pt x="16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7"/>
            <p:cNvSpPr/>
            <p:nvPr/>
          </p:nvSpPr>
          <p:spPr bwMode="auto">
            <a:xfrm>
              <a:off x="2812757" y="2878802"/>
              <a:ext cx="82550" cy="90488"/>
            </a:xfrm>
            <a:custGeom>
              <a:avLst/>
              <a:gdLst>
                <a:gd name="T0" fmla="*/ 11 w 22"/>
                <a:gd name="T1" fmla="*/ 0 h 24"/>
                <a:gd name="T2" fmla="*/ 22 w 22"/>
                <a:gd name="T3" fmla="*/ 19 h 24"/>
                <a:gd name="T4" fmla="*/ 0 w 22"/>
                <a:gd name="T5" fmla="*/ 24 h 24"/>
                <a:gd name="T6" fmla="*/ 11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11" y="0"/>
                  </a:moveTo>
                  <a:cubicBezTo>
                    <a:pt x="16" y="6"/>
                    <a:pt x="16" y="16"/>
                    <a:pt x="22" y="19"/>
                  </a:cubicBezTo>
                  <a:cubicBezTo>
                    <a:pt x="17" y="23"/>
                    <a:pt x="8" y="23"/>
                    <a:pt x="0" y="24"/>
                  </a:cubicBezTo>
                  <a:cubicBezTo>
                    <a:pt x="4" y="17"/>
                    <a:pt x="10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8"/>
            <p:cNvSpPr/>
            <p:nvPr/>
          </p:nvSpPr>
          <p:spPr bwMode="auto">
            <a:xfrm>
              <a:off x="2190457" y="2889914"/>
              <a:ext cx="82550" cy="90488"/>
            </a:xfrm>
            <a:custGeom>
              <a:avLst/>
              <a:gdLst>
                <a:gd name="T0" fmla="*/ 9 w 22"/>
                <a:gd name="T1" fmla="*/ 0 h 24"/>
                <a:gd name="T2" fmla="*/ 22 w 22"/>
                <a:gd name="T3" fmla="*/ 19 h 24"/>
                <a:gd name="T4" fmla="*/ 0 w 22"/>
                <a:gd name="T5" fmla="*/ 21 h 24"/>
                <a:gd name="T6" fmla="*/ 9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9" y="0"/>
                  </a:moveTo>
                  <a:cubicBezTo>
                    <a:pt x="16" y="3"/>
                    <a:pt x="14" y="16"/>
                    <a:pt x="22" y="19"/>
                  </a:cubicBezTo>
                  <a:cubicBezTo>
                    <a:pt x="18" y="24"/>
                    <a:pt x="7" y="14"/>
                    <a:pt x="0" y="21"/>
                  </a:cubicBezTo>
                  <a:cubicBezTo>
                    <a:pt x="0" y="11"/>
                    <a:pt x="9" y="1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9"/>
            <p:cNvSpPr/>
            <p:nvPr/>
          </p:nvSpPr>
          <p:spPr bwMode="auto">
            <a:xfrm>
              <a:off x="2339682" y="2994689"/>
              <a:ext cx="93663" cy="104775"/>
            </a:xfrm>
            <a:custGeom>
              <a:avLst/>
              <a:gdLst>
                <a:gd name="T0" fmla="*/ 0 w 25"/>
                <a:gd name="T1" fmla="*/ 7 h 28"/>
                <a:gd name="T2" fmla="*/ 25 w 25"/>
                <a:gd name="T3" fmla="*/ 4 h 28"/>
                <a:gd name="T4" fmla="*/ 14 w 25"/>
                <a:gd name="T5" fmla="*/ 28 h 28"/>
                <a:gd name="T6" fmla="*/ 0 w 25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7"/>
                  </a:moveTo>
                  <a:cubicBezTo>
                    <a:pt x="4" y="0"/>
                    <a:pt x="17" y="6"/>
                    <a:pt x="25" y="4"/>
                  </a:cubicBezTo>
                  <a:cubicBezTo>
                    <a:pt x="22" y="12"/>
                    <a:pt x="13" y="14"/>
                    <a:pt x="14" y="28"/>
                  </a:cubicBezTo>
                  <a:cubicBezTo>
                    <a:pt x="8" y="22"/>
                    <a:pt x="8" y="9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0"/>
            <p:cNvSpPr/>
            <p:nvPr/>
          </p:nvSpPr>
          <p:spPr bwMode="auto">
            <a:xfrm>
              <a:off x="2339682" y="3167727"/>
              <a:ext cx="93663" cy="96838"/>
            </a:xfrm>
            <a:custGeom>
              <a:avLst/>
              <a:gdLst>
                <a:gd name="T0" fmla="*/ 9 w 25"/>
                <a:gd name="T1" fmla="*/ 0 h 26"/>
                <a:gd name="T2" fmla="*/ 25 w 25"/>
                <a:gd name="T3" fmla="*/ 22 h 26"/>
                <a:gd name="T4" fmla="*/ 0 w 25"/>
                <a:gd name="T5" fmla="*/ 22 h 26"/>
                <a:gd name="T6" fmla="*/ 9 w 25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9" y="0"/>
                  </a:moveTo>
                  <a:cubicBezTo>
                    <a:pt x="18" y="4"/>
                    <a:pt x="16" y="19"/>
                    <a:pt x="25" y="22"/>
                  </a:cubicBezTo>
                  <a:cubicBezTo>
                    <a:pt x="22" y="26"/>
                    <a:pt x="10" y="19"/>
                    <a:pt x="0" y="22"/>
                  </a:cubicBezTo>
                  <a:cubicBezTo>
                    <a:pt x="3" y="15"/>
                    <a:pt x="10" y="1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1"/>
            <p:cNvSpPr/>
            <p:nvPr/>
          </p:nvSpPr>
          <p:spPr bwMode="auto">
            <a:xfrm>
              <a:off x="2501607" y="3280439"/>
              <a:ext cx="115888" cy="250825"/>
            </a:xfrm>
            <a:custGeom>
              <a:avLst/>
              <a:gdLst>
                <a:gd name="T0" fmla="*/ 25 w 31"/>
                <a:gd name="T1" fmla="*/ 2 h 67"/>
                <a:gd name="T2" fmla="*/ 16 w 31"/>
                <a:gd name="T3" fmla="*/ 45 h 67"/>
                <a:gd name="T4" fmla="*/ 25 w 31"/>
                <a:gd name="T5" fmla="*/ 61 h 67"/>
                <a:gd name="T6" fmla="*/ 0 w 31"/>
                <a:gd name="T7" fmla="*/ 66 h 67"/>
                <a:gd name="T8" fmla="*/ 0 w 31"/>
                <a:gd name="T9" fmla="*/ 8 h 67"/>
                <a:gd name="T10" fmla="*/ 25 w 31"/>
                <a:gd name="T11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7">
                  <a:moveTo>
                    <a:pt x="25" y="2"/>
                  </a:moveTo>
                  <a:cubicBezTo>
                    <a:pt x="31" y="8"/>
                    <a:pt x="8" y="22"/>
                    <a:pt x="16" y="45"/>
                  </a:cubicBezTo>
                  <a:cubicBezTo>
                    <a:pt x="19" y="50"/>
                    <a:pt x="19" y="59"/>
                    <a:pt x="25" y="61"/>
                  </a:cubicBezTo>
                  <a:cubicBezTo>
                    <a:pt x="20" y="67"/>
                    <a:pt x="5" y="61"/>
                    <a:pt x="0" y="66"/>
                  </a:cubicBezTo>
                  <a:cubicBezTo>
                    <a:pt x="11" y="56"/>
                    <a:pt x="14" y="17"/>
                    <a:pt x="0" y="8"/>
                  </a:cubicBezTo>
                  <a:cubicBezTo>
                    <a:pt x="3" y="0"/>
                    <a:pt x="22" y="10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2"/>
            <p:cNvSpPr/>
            <p:nvPr/>
          </p:nvSpPr>
          <p:spPr bwMode="auto">
            <a:xfrm>
              <a:off x="2501607" y="2889914"/>
              <a:ext cx="101600" cy="90488"/>
            </a:xfrm>
            <a:custGeom>
              <a:avLst/>
              <a:gdLst>
                <a:gd name="T0" fmla="*/ 0 w 27"/>
                <a:gd name="T1" fmla="*/ 21 h 24"/>
                <a:gd name="T2" fmla="*/ 9 w 27"/>
                <a:gd name="T3" fmla="*/ 0 h 24"/>
                <a:gd name="T4" fmla="*/ 27 w 27"/>
                <a:gd name="T5" fmla="*/ 21 h 24"/>
                <a:gd name="T6" fmla="*/ 0 w 27"/>
                <a:gd name="T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4">
                  <a:moveTo>
                    <a:pt x="0" y="21"/>
                  </a:moveTo>
                  <a:cubicBezTo>
                    <a:pt x="2" y="13"/>
                    <a:pt x="9" y="11"/>
                    <a:pt x="9" y="0"/>
                  </a:cubicBezTo>
                  <a:cubicBezTo>
                    <a:pt x="18" y="4"/>
                    <a:pt x="18" y="18"/>
                    <a:pt x="27" y="21"/>
                  </a:cubicBezTo>
                  <a:cubicBezTo>
                    <a:pt x="25" y="24"/>
                    <a:pt x="9" y="20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3"/>
            <p:cNvSpPr/>
            <p:nvPr/>
          </p:nvSpPr>
          <p:spPr bwMode="auto">
            <a:xfrm>
              <a:off x="2650832" y="2991514"/>
              <a:ext cx="101600" cy="269875"/>
            </a:xfrm>
            <a:custGeom>
              <a:avLst/>
              <a:gdLst>
                <a:gd name="T0" fmla="*/ 27 w 27"/>
                <a:gd name="T1" fmla="*/ 2 h 72"/>
                <a:gd name="T2" fmla="*/ 27 w 27"/>
                <a:gd name="T3" fmla="*/ 66 h 72"/>
                <a:gd name="T4" fmla="*/ 3 w 27"/>
                <a:gd name="T5" fmla="*/ 71 h 72"/>
                <a:gd name="T6" fmla="*/ 0 w 27"/>
                <a:gd name="T7" fmla="*/ 8 h 72"/>
                <a:gd name="T8" fmla="*/ 27 w 27"/>
                <a:gd name="T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2">
                  <a:moveTo>
                    <a:pt x="27" y="2"/>
                  </a:moveTo>
                  <a:cubicBezTo>
                    <a:pt x="20" y="8"/>
                    <a:pt x="6" y="55"/>
                    <a:pt x="27" y="66"/>
                  </a:cubicBezTo>
                  <a:cubicBezTo>
                    <a:pt x="23" y="72"/>
                    <a:pt x="8" y="66"/>
                    <a:pt x="3" y="71"/>
                  </a:cubicBezTo>
                  <a:cubicBezTo>
                    <a:pt x="16" y="60"/>
                    <a:pt x="20" y="15"/>
                    <a:pt x="0" y="8"/>
                  </a:cubicBezTo>
                  <a:cubicBezTo>
                    <a:pt x="4" y="0"/>
                    <a:pt x="23" y="10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8456341" y="3021807"/>
            <a:ext cx="655638" cy="700088"/>
            <a:chOff x="6378575" y="3363913"/>
            <a:chExt cx="655638" cy="700088"/>
          </a:xfrm>
          <a:solidFill>
            <a:schemeClr val="bg1"/>
          </a:solidFill>
        </p:grpSpPr>
        <p:sp>
          <p:nvSpPr>
            <p:cNvPr id="115" name="Freeform 54"/>
            <p:cNvSpPr/>
            <p:nvPr/>
          </p:nvSpPr>
          <p:spPr bwMode="auto">
            <a:xfrm>
              <a:off x="6670675" y="3363913"/>
              <a:ext cx="187325" cy="382588"/>
            </a:xfrm>
            <a:custGeom>
              <a:avLst/>
              <a:gdLst>
                <a:gd name="T0" fmla="*/ 40 w 50"/>
                <a:gd name="T1" fmla="*/ 90 h 102"/>
                <a:gd name="T2" fmla="*/ 7 w 50"/>
                <a:gd name="T3" fmla="*/ 102 h 102"/>
                <a:gd name="T4" fmla="*/ 0 w 50"/>
                <a:gd name="T5" fmla="*/ 77 h 102"/>
                <a:gd name="T6" fmla="*/ 12 w 50"/>
                <a:gd name="T7" fmla="*/ 2 h 102"/>
                <a:gd name="T8" fmla="*/ 15 w 50"/>
                <a:gd name="T9" fmla="*/ 0 h 102"/>
                <a:gd name="T10" fmla="*/ 40 w 50"/>
                <a:gd name="T11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02">
                  <a:moveTo>
                    <a:pt x="40" y="90"/>
                  </a:moveTo>
                  <a:cubicBezTo>
                    <a:pt x="26" y="90"/>
                    <a:pt x="13" y="97"/>
                    <a:pt x="7" y="102"/>
                  </a:cubicBezTo>
                  <a:cubicBezTo>
                    <a:pt x="8" y="90"/>
                    <a:pt x="3" y="84"/>
                    <a:pt x="0" y="77"/>
                  </a:cubicBezTo>
                  <a:cubicBezTo>
                    <a:pt x="7" y="55"/>
                    <a:pt x="11" y="29"/>
                    <a:pt x="12" y="2"/>
                  </a:cubicBezTo>
                  <a:cubicBezTo>
                    <a:pt x="13" y="1"/>
                    <a:pt x="15" y="1"/>
                    <a:pt x="15" y="0"/>
                  </a:cubicBezTo>
                  <a:cubicBezTo>
                    <a:pt x="44" y="10"/>
                    <a:pt x="50" y="56"/>
                    <a:pt x="4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5"/>
            <p:cNvSpPr/>
            <p:nvPr/>
          </p:nvSpPr>
          <p:spPr bwMode="auto">
            <a:xfrm>
              <a:off x="6569075" y="3482976"/>
              <a:ext cx="112713" cy="142875"/>
            </a:xfrm>
            <a:custGeom>
              <a:avLst/>
              <a:gdLst>
                <a:gd name="T0" fmla="*/ 0 w 30"/>
                <a:gd name="T1" fmla="*/ 0 h 38"/>
                <a:gd name="T2" fmla="*/ 30 w 30"/>
                <a:gd name="T3" fmla="*/ 11 h 38"/>
                <a:gd name="T4" fmla="*/ 23 w 30"/>
                <a:gd name="T5" fmla="*/ 38 h 38"/>
                <a:gd name="T6" fmla="*/ 0 w 3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14" y="0"/>
                    <a:pt x="23" y="4"/>
                    <a:pt x="30" y="11"/>
                  </a:cubicBezTo>
                  <a:cubicBezTo>
                    <a:pt x="28" y="20"/>
                    <a:pt x="25" y="29"/>
                    <a:pt x="23" y="38"/>
                  </a:cubicBezTo>
                  <a:cubicBezTo>
                    <a:pt x="11" y="30"/>
                    <a:pt x="9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6"/>
            <p:cNvSpPr/>
            <p:nvPr/>
          </p:nvSpPr>
          <p:spPr bwMode="auto">
            <a:xfrm>
              <a:off x="6378575" y="3502026"/>
              <a:ext cx="311150" cy="498475"/>
            </a:xfrm>
            <a:custGeom>
              <a:avLst/>
              <a:gdLst>
                <a:gd name="T0" fmla="*/ 43 w 83"/>
                <a:gd name="T1" fmla="*/ 133 h 133"/>
                <a:gd name="T2" fmla="*/ 30 w 83"/>
                <a:gd name="T3" fmla="*/ 127 h 133"/>
                <a:gd name="T4" fmla="*/ 56 w 83"/>
                <a:gd name="T5" fmla="*/ 60 h 133"/>
                <a:gd name="T6" fmla="*/ 0 w 83"/>
                <a:gd name="T7" fmla="*/ 29 h 133"/>
                <a:gd name="T8" fmla="*/ 82 w 83"/>
                <a:gd name="T9" fmla="*/ 66 h 133"/>
                <a:gd name="T10" fmla="*/ 43 w 8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3">
                  <a:moveTo>
                    <a:pt x="43" y="133"/>
                  </a:moveTo>
                  <a:cubicBezTo>
                    <a:pt x="38" y="132"/>
                    <a:pt x="36" y="127"/>
                    <a:pt x="30" y="127"/>
                  </a:cubicBezTo>
                  <a:cubicBezTo>
                    <a:pt x="31" y="102"/>
                    <a:pt x="61" y="89"/>
                    <a:pt x="56" y="60"/>
                  </a:cubicBezTo>
                  <a:cubicBezTo>
                    <a:pt x="52" y="38"/>
                    <a:pt x="26" y="25"/>
                    <a:pt x="0" y="29"/>
                  </a:cubicBezTo>
                  <a:cubicBezTo>
                    <a:pt x="31" y="0"/>
                    <a:pt x="81" y="29"/>
                    <a:pt x="82" y="66"/>
                  </a:cubicBezTo>
                  <a:cubicBezTo>
                    <a:pt x="83" y="96"/>
                    <a:pt x="58" y="118"/>
                    <a:pt x="4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7"/>
            <p:cNvSpPr/>
            <p:nvPr/>
          </p:nvSpPr>
          <p:spPr bwMode="auto">
            <a:xfrm>
              <a:off x="6832600" y="3570288"/>
              <a:ext cx="153988" cy="134938"/>
            </a:xfrm>
            <a:custGeom>
              <a:avLst/>
              <a:gdLst>
                <a:gd name="T0" fmla="*/ 41 w 41"/>
                <a:gd name="T1" fmla="*/ 7 h 36"/>
                <a:gd name="T2" fmla="*/ 16 w 41"/>
                <a:gd name="T3" fmla="*/ 25 h 36"/>
                <a:gd name="T4" fmla="*/ 2 w 41"/>
                <a:gd name="T5" fmla="*/ 36 h 36"/>
                <a:gd name="T6" fmla="*/ 4 w 41"/>
                <a:gd name="T7" fmla="*/ 7 h 36"/>
                <a:gd name="T8" fmla="*/ 41 w 41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41" y="7"/>
                  </a:moveTo>
                  <a:cubicBezTo>
                    <a:pt x="35" y="15"/>
                    <a:pt x="24" y="18"/>
                    <a:pt x="16" y="25"/>
                  </a:cubicBezTo>
                  <a:cubicBezTo>
                    <a:pt x="12" y="28"/>
                    <a:pt x="10" y="36"/>
                    <a:pt x="2" y="36"/>
                  </a:cubicBezTo>
                  <a:cubicBezTo>
                    <a:pt x="0" y="28"/>
                    <a:pt x="7" y="19"/>
                    <a:pt x="4" y="7"/>
                  </a:cubicBezTo>
                  <a:cubicBezTo>
                    <a:pt x="13" y="0"/>
                    <a:pt x="32" y="0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8"/>
            <p:cNvSpPr/>
            <p:nvPr/>
          </p:nvSpPr>
          <p:spPr bwMode="auto">
            <a:xfrm>
              <a:off x="6538913" y="3689351"/>
              <a:ext cx="495300" cy="374650"/>
            </a:xfrm>
            <a:custGeom>
              <a:avLst/>
              <a:gdLst>
                <a:gd name="T0" fmla="*/ 116 w 132"/>
                <a:gd name="T1" fmla="*/ 69 h 100"/>
                <a:gd name="T2" fmla="*/ 70 w 132"/>
                <a:gd name="T3" fmla="*/ 36 h 100"/>
                <a:gd name="T4" fmla="*/ 0 w 132"/>
                <a:gd name="T5" fmla="*/ 92 h 100"/>
                <a:gd name="T6" fmla="*/ 13 w 132"/>
                <a:gd name="T7" fmla="*/ 78 h 100"/>
                <a:gd name="T8" fmla="*/ 32 w 132"/>
                <a:gd name="T9" fmla="*/ 53 h 100"/>
                <a:gd name="T10" fmla="*/ 52 w 132"/>
                <a:gd name="T11" fmla="*/ 13 h 100"/>
                <a:gd name="T12" fmla="*/ 126 w 132"/>
                <a:gd name="T13" fmla="*/ 36 h 100"/>
                <a:gd name="T14" fmla="*/ 116 w 132"/>
                <a:gd name="T15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00">
                  <a:moveTo>
                    <a:pt x="116" y="69"/>
                  </a:moveTo>
                  <a:cubicBezTo>
                    <a:pt x="124" y="43"/>
                    <a:pt x="92" y="21"/>
                    <a:pt x="70" y="36"/>
                  </a:cubicBezTo>
                  <a:cubicBezTo>
                    <a:pt x="51" y="49"/>
                    <a:pt x="41" y="100"/>
                    <a:pt x="0" y="92"/>
                  </a:cubicBezTo>
                  <a:cubicBezTo>
                    <a:pt x="1" y="83"/>
                    <a:pt x="8" y="83"/>
                    <a:pt x="13" y="78"/>
                  </a:cubicBezTo>
                  <a:cubicBezTo>
                    <a:pt x="18" y="73"/>
                    <a:pt x="27" y="61"/>
                    <a:pt x="32" y="53"/>
                  </a:cubicBezTo>
                  <a:cubicBezTo>
                    <a:pt x="39" y="38"/>
                    <a:pt x="40" y="19"/>
                    <a:pt x="52" y="13"/>
                  </a:cubicBezTo>
                  <a:cubicBezTo>
                    <a:pt x="78" y="0"/>
                    <a:pt x="116" y="13"/>
                    <a:pt x="126" y="36"/>
                  </a:cubicBezTo>
                  <a:cubicBezTo>
                    <a:pt x="129" y="43"/>
                    <a:pt x="132" y="64"/>
                    <a:pt x="11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9"/>
            <p:cNvSpPr/>
            <p:nvPr/>
          </p:nvSpPr>
          <p:spPr bwMode="auto">
            <a:xfrm>
              <a:off x="6480175" y="3989388"/>
              <a:ext cx="52388" cy="55563"/>
            </a:xfrm>
            <a:custGeom>
              <a:avLst/>
              <a:gdLst>
                <a:gd name="T0" fmla="*/ 13 w 14"/>
                <a:gd name="T1" fmla="*/ 12 h 15"/>
                <a:gd name="T2" fmla="*/ 0 w 14"/>
                <a:gd name="T3" fmla="*/ 3 h 15"/>
                <a:gd name="T4" fmla="*/ 13 w 14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3" y="12"/>
                  </a:moveTo>
                  <a:cubicBezTo>
                    <a:pt x="7" y="15"/>
                    <a:pt x="1" y="10"/>
                    <a:pt x="0" y="3"/>
                  </a:cubicBezTo>
                  <a:cubicBezTo>
                    <a:pt x="7" y="0"/>
                    <a:pt x="14" y="5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51485" y="1903730"/>
            <a:ext cx="5645150" cy="16306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l"/>
            <a:r>
              <a:rPr lang="en-US" altLang="zh-CN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PART.06</a:t>
            </a:r>
            <a:endParaRPr lang="en-US" altLang="zh-CN" sz="24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  <a:p>
            <a:pPr algn="l"/>
            <a:r>
              <a:rPr lang="en-US" altLang="zh-CN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               </a:t>
            </a: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其他需要报告的事项</a:t>
            </a:r>
            <a:endParaRPr lang="zh-CN" alt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60"/>
          <p:cNvSpPr/>
          <p:nvPr/>
        </p:nvSpPr>
        <p:spPr bwMode="auto">
          <a:xfrm>
            <a:off x="940388" y="1790878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159290" y="2872419"/>
            <a:ext cx="411438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海盐县退役军人事务局2022年未收取政府信息公开相关处理费。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圆角矩形 100"/>
          <p:cNvSpPr/>
          <p:nvPr/>
        </p:nvSpPr>
        <p:spPr>
          <a:xfrm>
            <a:off x="1673860" y="1870075"/>
            <a:ext cx="2277110" cy="43688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其他需要报告的事项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2" name="等腰三角形 101"/>
          <p:cNvSpPr/>
          <p:nvPr/>
        </p:nvSpPr>
        <p:spPr>
          <a:xfrm rot="16200000">
            <a:off x="1561388" y="1970082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5846763" y="-128588"/>
            <a:ext cx="5711825" cy="6989763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A23C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5846763" y="0"/>
            <a:ext cx="2817813" cy="6861175"/>
          </a:xfrm>
          <a:custGeom>
            <a:avLst/>
            <a:gdLst>
              <a:gd name="T0" fmla="*/ 812 w 812"/>
              <a:gd name="T1" fmla="*/ 0 h 1978"/>
              <a:gd name="T2" fmla="*/ 493 w 812"/>
              <a:gd name="T3" fmla="*/ 63 h 1978"/>
              <a:gd name="T4" fmla="*/ 398 w 812"/>
              <a:gd name="T5" fmla="*/ 120 h 1978"/>
              <a:gd name="T6" fmla="*/ 163 w 812"/>
              <a:gd name="T7" fmla="*/ 487 h 1978"/>
              <a:gd name="T8" fmla="*/ 126 w 812"/>
              <a:gd name="T9" fmla="*/ 580 h 1978"/>
              <a:gd name="T10" fmla="*/ 134 w 812"/>
              <a:gd name="T11" fmla="*/ 645 h 1978"/>
              <a:gd name="T12" fmla="*/ 133 w 812"/>
              <a:gd name="T13" fmla="*/ 712 h 1978"/>
              <a:gd name="T14" fmla="*/ 20 w 812"/>
              <a:gd name="T15" fmla="*/ 940 h 1978"/>
              <a:gd name="T16" fmla="*/ 1 w 812"/>
              <a:gd name="T17" fmla="*/ 985 h 1978"/>
              <a:gd name="T18" fmla="*/ 35 w 812"/>
              <a:gd name="T19" fmla="*/ 1042 h 1978"/>
              <a:gd name="T20" fmla="*/ 89 w 812"/>
              <a:gd name="T21" fmla="*/ 1055 h 1978"/>
              <a:gd name="T22" fmla="*/ 103 w 812"/>
              <a:gd name="T23" fmla="*/ 1141 h 1978"/>
              <a:gd name="T24" fmla="*/ 88 w 812"/>
              <a:gd name="T25" fmla="*/ 1171 h 1978"/>
              <a:gd name="T26" fmla="*/ 113 w 812"/>
              <a:gd name="T27" fmla="*/ 1213 h 1978"/>
              <a:gd name="T28" fmla="*/ 141 w 812"/>
              <a:gd name="T29" fmla="*/ 1223 h 1978"/>
              <a:gd name="T30" fmla="*/ 118 w 812"/>
              <a:gd name="T31" fmla="*/ 1241 h 1978"/>
              <a:gd name="T32" fmla="*/ 136 w 812"/>
              <a:gd name="T33" fmla="*/ 1302 h 1978"/>
              <a:gd name="T34" fmla="*/ 151 w 812"/>
              <a:gd name="T35" fmla="*/ 1336 h 1978"/>
              <a:gd name="T36" fmla="*/ 139 w 812"/>
              <a:gd name="T37" fmla="*/ 1395 h 1978"/>
              <a:gd name="T38" fmla="*/ 215 w 812"/>
              <a:gd name="T39" fmla="*/ 1503 h 1978"/>
              <a:gd name="T40" fmla="*/ 436 w 812"/>
              <a:gd name="T41" fmla="*/ 1509 h 1978"/>
              <a:gd name="T42" fmla="*/ 541 w 812"/>
              <a:gd name="T43" fmla="*/ 1580 h 1978"/>
              <a:gd name="T44" fmla="*/ 560 w 812"/>
              <a:gd name="T45" fmla="*/ 1647 h 1978"/>
              <a:gd name="T46" fmla="*/ 644 w 812"/>
              <a:gd name="T47" fmla="*/ 1842 h 1978"/>
              <a:gd name="T48" fmla="*/ 607 w 812"/>
              <a:gd name="T49" fmla="*/ 1978 h 1978"/>
              <a:gd name="T50" fmla="*/ 812 w 812"/>
              <a:gd name="T51" fmla="*/ 1978 h 1978"/>
              <a:gd name="T52" fmla="*/ 812 w 812"/>
              <a:gd name="T53" fmla="*/ 0 h 1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12" h="1978">
                <a:moveTo>
                  <a:pt x="812" y="0"/>
                </a:moveTo>
                <a:cubicBezTo>
                  <a:pt x="704" y="1"/>
                  <a:pt x="596" y="22"/>
                  <a:pt x="493" y="63"/>
                </a:cubicBezTo>
                <a:cubicBezTo>
                  <a:pt x="460" y="79"/>
                  <a:pt x="429" y="98"/>
                  <a:pt x="398" y="120"/>
                </a:cubicBezTo>
                <a:cubicBezTo>
                  <a:pt x="258" y="221"/>
                  <a:pt x="224" y="332"/>
                  <a:pt x="163" y="487"/>
                </a:cubicBezTo>
                <a:cubicBezTo>
                  <a:pt x="151" y="517"/>
                  <a:pt x="133" y="548"/>
                  <a:pt x="126" y="580"/>
                </a:cubicBezTo>
                <a:cubicBezTo>
                  <a:pt x="119" y="615"/>
                  <a:pt x="127" y="627"/>
                  <a:pt x="134" y="645"/>
                </a:cubicBezTo>
                <a:cubicBezTo>
                  <a:pt x="145" y="670"/>
                  <a:pt x="144" y="686"/>
                  <a:pt x="133" y="712"/>
                </a:cubicBezTo>
                <a:cubicBezTo>
                  <a:pt x="97" y="789"/>
                  <a:pt x="65" y="867"/>
                  <a:pt x="20" y="940"/>
                </a:cubicBezTo>
                <a:cubicBezTo>
                  <a:pt x="12" y="952"/>
                  <a:pt x="2" y="968"/>
                  <a:pt x="1" y="985"/>
                </a:cubicBezTo>
                <a:cubicBezTo>
                  <a:pt x="0" y="1009"/>
                  <a:pt x="11" y="1033"/>
                  <a:pt x="35" y="1042"/>
                </a:cubicBezTo>
                <a:cubicBezTo>
                  <a:pt x="52" y="1048"/>
                  <a:pt x="71" y="1046"/>
                  <a:pt x="89" y="1055"/>
                </a:cubicBezTo>
                <a:cubicBezTo>
                  <a:pt x="130" y="1075"/>
                  <a:pt x="124" y="1111"/>
                  <a:pt x="103" y="1141"/>
                </a:cubicBezTo>
                <a:cubicBezTo>
                  <a:pt x="96" y="1152"/>
                  <a:pt x="89" y="1162"/>
                  <a:pt x="88" y="1171"/>
                </a:cubicBezTo>
                <a:cubicBezTo>
                  <a:pt x="85" y="1188"/>
                  <a:pt x="90" y="1203"/>
                  <a:pt x="113" y="1213"/>
                </a:cubicBezTo>
                <a:cubicBezTo>
                  <a:pt x="120" y="1217"/>
                  <a:pt x="130" y="1220"/>
                  <a:pt x="141" y="1223"/>
                </a:cubicBezTo>
                <a:cubicBezTo>
                  <a:pt x="131" y="1229"/>
                  <a:pt x="123" y="1235"/>
                  <a:pt x="118" y="1241"/>
                </a:cubicBezTo>
                <a:cubicBezTo>
                  <a:pt x="94" y="1265"/>
                  <a:pt x="114" y="1288"/>
                  <a:pt x="136" y="1302"/>
                </a:cubicBezTo>
                <a:cubicBezTo>
                  <a:pt x="150" y="1311"/>
                  <a:pt x="159" y="1319"/>
                  <a:pt x="151" y="1336"/>
                </a:cubicBezTo>
                <a:cubicBezTo>
                  <a:pt x="142" y="1356"/>
                  <a:pt x="139" y="1376"/>
                  <a:pt x="139" y="1395"/>
                </a:cubicBezTo>
                <a:cubicBezTo>
                  <a:pt x="140" y="1444"/>
                  <a:pt x="166" y="1490"/>
                  <a:pt x="215" y="1503"/>
                </a:cubicBezTo>
                <a:cubicBezTo>
                  <a:pt x="277" y="1519"/>
                  <a:pt x="371" y="1505"/>
                  <a:pt x="436" y="1509"/>
                </a:cubicBezTo>
                <a:cubicBezTo>
                  <a:pt x="483" y="1513"/>
                  <a:pt x="520" y="1530"/>
                  <a:pt x="541" y="1580"/>
                </a:cubicBezTo>
                <a:cubicBezTo>
                  <a:pt x="550" y="1602"/>
                  <a:pt x="555" y="1624"/>
                  <a:pt x="560" y="1647"/>
                </a:cubicBezTo>
                <a:cubicBezTo>
                  <a:pt x="577" y="1730"/>
                  <a:pt x="616" y="1769"/>
                  <a:pt x="644" y="1842"/>
                </a:cubicBezTo>
                <a:cubicBezTo>
                  <a:pt x="660" y="1883"/>
                  <a:pt x="660" y="1929"/>
                  <a:pt x="607" y="1978"/>
                </a:cubicBezTo>
                <a:cubicBezTo>
                  <a:pt x="812" y="1978"/>
                  <a:pt x="812" y="1978"/>
                  <a:pt x="812" y="1978"/>
                </a:cubicBezTo>
                <a:cubicBezTo>
                  <a:pt x="812" y="0"/>
                  <a:pt x="812" y="0"/>
                  <a:pt x="812" y="0"/>
                </a:cubicBezTo>
                <a:close/>
              </a:path>
            </a:pathLst>
          </a:custGeom>
          <a:solidFill>
            <a:srgbClr val="F39E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6022976" y="-128588"/>
            <a:ext cx="5205413" cy="3198813"/>
          </a:xfrm>
          <a:custGeom>
            <a:avLst/>
            <a:gdLst>
              <a:gd name="T0" fmla="*/ 1466 w 1500"/>
              <a:gd name="T1" fmla="*/ 922 h 922"/>
              <a:gd name="T2" fmla="*/ 1485 w 1500"/>
              <a:gd name="T3" fmla="*/ 808 h 922"/>
              <a:gd name="T4" fmla="*/ 1196 w 1500"/>
              <a:gd name="T5" fmla="*/ 156 h 922"/>
              <a:gd name="T6" fmla="*/ 442 w 1500"/>
              <a:gd name="T7" fmla="*/ 100 h 922"/>
              <a:gd name="T8" fmla="*/ 347 w 1500"/>
              <a:gd name="T9" fmla="*/ 157 h 922"/>
              <a:gd name="T10" fmla="*/ 112 w 1500"/>
              <a:gd name="T11" fmla="*/ 524 h 922"/>
              <a:gd name="T12" fmla="*/ 75 w 1500"/>
              <a:gd name="T13" fmla="*/ 617 h 922"/>
              <a:gd name="T14" fmla="*/ 83 w 1500"/>
              <a:gd name="T15" fmla="*/ 682 h 922"/>
              <a:gd name="T16" fmla="*/ 82 w 1500"/>
              <a:gd name="T17" fmla="*/ 749 h 922"/>
              <a:gd name="T18" fmla="*/ 0 w 1500"/>
              <a:gd name="T19" fmla="*/ 922 h 922"/>
              <a:gd name="T20" fmla="*/ 1466 w 1500"/>
              <a:gd name="T21" fmla="*/ 922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0" h="922">
                <a:moveTo>
                  <a:pt x="1466" y="922"/>
                </a:moveTo>
                <a:cubicBezTo>
                  <a:pt x="1476" y="885"/>
                  <a:pt x="1483" y="847"/>
                  <a:pt x="1485" y="808"/>
                </a:cubicBezTo>
                <a:cubicBezTo>
                  <a:pt x="1500" y="579"/>
                  <a:pt x="1388" y="291"/>
                  <a:pt x="1196" y="156"/>
                </a:cubicBezTo>
                <a:cubicBezTo>
                  <a:pt x="981" y="18"/>
                  <a:pt x="693" y="0"/>
                  <a:pt x="442" y="100"/>
                </a:cubicBezTo>
                <a:cubicBezTo>
                  <a:pt x="409" y="116"/>
                  <a:pt x="378" y="135"/>
                  <a:pt x="347" y="157"/>
                </a:cubicBezTo>
                <a:cubicBezTo>
                  <a:pt x="207" y="258"/>
                  <a:pt x="173" y="369"/>
                  <a:pt x="112" y="524"/>
                </a:cubicBezTo>
                <a:cubicBezTo>
                  <a:pt x="100" y="554"/>
                  <a:pt x="82" y="585"/>
                  <a:pt x="75" y="617"/>
                </a:cubicBezTo>
                <a:cubicBezTo>
                  <a:pt x="68" y="652"/>
                  <a:pt x="76" y="664"/>
                  <a:pt x="83" y="682"/>
                </a:cubicBezTo>
                <a:cubicBezTo>
                  <a:pt x="94" y="707"/>
                  <a:pt x="93" y="723"/>
                  <a:pt x="82" y="749"/>
                </a:cubicBezTo>
                <a:cubicBezTo>
                  <a:pt x="55" y="807"/>
                  <a:pt x="30" y="866"/>
                  <a:pt x="0" y="922"/>
                </a:cubicBezTo>
                <a:cubicBezTo>
                  <a:pt x="1466" y="922"/>
                  <a:pt x="1466" y="922"/>
                  <a:pt x="1466" y="922"/>
                </a:cubicBezTo>
                <a:close/>
              </a:path>
            </a:pathLst>
          </a:custGeom>
          <a:solidFill>
            <a:srgbClr val="E729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022976" y="0"/>
            <a:ext cx="2641600" cy="3070225"/>
          </a:xfrm>
          <a:custGeom>
            <a:avLst/>
            <a:gdLst>
              <a:gd name="T0" fmla="*/ 761 w 761"/>
              <a:gd name="T1" fmla="*/ 0 h 885"/>
              <a:gd name="T2" fmla="*/ 442 w 761"/>
              <a:gd name="T3" fmla="*/ 63 h 885"/>
              <a:gd name="T4" fmla="*/ 347 w 761"/>
              <a:gd name="T5" fmla="*/ 120 h 885"/>
              <a:gd name="T6" fmla="*/ 112 w 761"/>
              <a:gd name="T7" fmla="*/ 487 h 885"/>
              <a:gd name="T8" fmla="*/ 75 w 761"/>
              <a:gd name="T9" fmla="*/ 580 h 885"/>
              <a:gd name="T10" fmla="*/ 83 w 761"/>
              <a:gd name="T11" fmla="*/ 645 h 885"/>
              <a:gd name="T12" fmla="*/ 82 w 761"/>
              <a:gd name="T13" fmla="*/ 712 h 885"/>
              <a:gd name="T14" fmla="*/ 0 w 761"/>
              <a:gd name="T15" fmla="*/ 885 h 885"/>
              <a:gd name="T16" fmla="*/ 761 w 761"/>
              <a:gd name="T17" fmla="*/ 885 h 885"/>
              <a:gd name="T18" fmla="*/ 761 w 761"/>
              <a:gd name="T19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1" h="885">
                <a:moveTo>
                  <a:pt x="761" y="0"/>
                </a:moveTo>
                <a:cubicBezTo>
                  <a:pt x="653" y="1"/>
                  <a:pt x="545" y="22"/>
                  <a:pt x="442" y="63"/>
                </a:cubicBezTo>
                <a:cubicBezTo>
                  <a:pt x="409" y="79"/>
                  <a:pt x="378" y="98"/>
                  <a:pt x="347" y="120"/>
                </a:cubicBezTo>
                <a:cubicBezTo>
                  <a:pt x="207" y="221"/>
                  <a:pt x="173" y="332"/>
                  <a:pt x="112" y="487"/>
                </a:cubicBezTo>
                <a:cubicBezTo>
                  <a:pt x="100" y="517"/>
                  <a:pt x="82" y="548"/>
                  <a:pt x="75" y="580"/>
                </a:cubicBezTo>
                <a:cubicBezTo>
                  <a:pt x="68" y="615"/>
                  <a:pt x="76" y="627"/>
                  <a:pt x="83" y="645"/>
                </a:cubicBezTo>
                <a:cubicBezTo>
                  <a:pt x="94" y="670"/>
                  <a:pt x="93" y="686"/>
                  <a:pt x="82" y="712"/>
                </a:cubicBezTo>
                <a:cubicBezTo>
                  <a:pt x="55" y="770"/>
                  <a:pt x="30" y="829"/>
                  <a:pt x="0" y="885"/>
                </a:cubicBezTo>
                <a:cubicBezTo>
                  <a:pt x="761" y="885"/>
                  <a:pt x="761" y="885"/>
                  <a:pt x="761" y="885"/>
                </a:cubicBezTo>
                <a:cubicBezTo>
                  <a:pt x="761" y="0"/>
                  <a:pt x="761" y="0"/>
                  <a:pt x="761" y="0"/>
                </a:cubicBezTo>
                <a:close/>
              </a:path>
            </a:pathLst>
          </a:custGeom>
          <a:solidFill>
            <a:srgbClr val="009E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14"/>
          <p:cNvSpPr>
            <a:spLocks noEditPoints="1"/>
          </p:cNvSpPr>
          <p:nvPr/>
        </p:nvSpPr>
        <p:spPr bwMode="auto">
          <a:xfrm>
            <a:off x="8047038" y="2386965"/>
            <a:ext cx="454025" cy="523875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15"/>
          <p:cNvSpPr>
            <a:spLocks noEditPoints="1"/>
          </p:cNvSpPr>
          <p:nvPr/>
        </p:nvSpPr>
        <p:spPr bwMode="auto">
          <a:xfrm>
            <a:off x="9026208" y="2455863"/>
            <a:ext cx="433388" cy="339725"/>
          </a:xfrm>
          <a:custGeom>
            <a:avLst/>
            <a:gdLst>
              <a:gd name="T0" fmla="*/ 125 w 125"/>
              <a:gd name="T1" fmla="*/ 54 h 98"/>
              <a:gd name="T2" fmla="*/ 125 w 125"/>
              <a:gd name="T3" fmla="*/ 91 h 98"/>
              <a:gd name="T4" fmla="*/ 118 w 125"/>
              <a:gd name="T5" fmla="*/ 98 h 98"/>
              <a:gd name="T6" fmla="*/ 6 w 125"/>
              <a:gd name="T7" fmla="*/ 98 h 98"/>
              <a:gd name="T8" fmla="*/ 0 w 125"/>
              <a:gd name="T9" fmla="*/ 91 h 98"/>
              <a:gd name="T10" fmla="*/ 0 w 125"/>
              <a:gd name="T11" fmla="*/ 54 h 98"/>
              <a:gd name="T12" fmla="*/ 55 w 125"/>
              <a:gd name="T13" fmla="*/ 54 h 98"/>
              <a:gd name="T14" fmla="*/ 55 w 125"/>
              <a:gd name="T15" fmla="*/ 62 h 98"/>
              <a:gd name="T16" fmla="*/ 59 w 125"/>
              <a:gd name="T17" fmla="*/ 66 h 98"/>
              <a:gd name="T18" fmla="*/ 66 w 125"/>
              <a:gd name="T19" fmla="*/ 66 h 98"/>
              <a:gd name="T20" fmla="*/ 69 w 125"/>
              <a:gd name="T21" fmla="*/ 62 h 98"/>
              <a:gd name="T22" fmla="*/ 69 w 125"/>
              <a:gd name="T23" fmla="*/ 54 h 98"/>
              <a:gd name="T24" fmla="*/ 125 w 125"/>
              <a:gd name="T25" fmla="*/ 54 h 98"/>
              <a:gd name="T26" fmla="*/ 50 w 125"/>
              <a:gd name="T27" fmla="*/ 19 h 98"/>
              <a:gd name="T28" fmla="*/ 75 w 125"/>
              <a:gd name="T29" fmla="*/ 19 h 98"/>
              <a:gd name="T30" fmla="*/ 75 w 125"/>
              <a:gd name="T31" fmla="*/ 11 h 98"/>
              <a:gd name="T32" fmla="*/ 72 w 125"/>
              <a:gd name="T33" fmla="*/ 8 h 98"/>
              <a:gd name="T34" fmla="*/ 53 w 125"/>
              <a:gd name="T35" fmla="*/ 8 h 98"/>
              <a:gd name="T36" fmla="*/ 50 w 125"/>
              <a:gd name="T37" fmla="*/ 11 h 98"/>
              <a:gd name="T38" fmla="*/ 50 w 125"/>
              <a:gd name="T39" fmla="*/ 19 h 98"/>
              <a:gd name="T40" fmla="*/ 6 w 125"/>
              <a:gd name="T41" fmla="*/ 19 h 98"/>
              <a:gd name="T42" fmla="*/ 43 w 125"/>
              <a:gd name="T43" fmla="*/ 19 h 98"/>
              <a:gd name="T44" fmla="*/ 43 w 125"/>
              <a:gd name="T45" fmla="*/ 11 h 98"/>
              <a:gd name="T46" fmla="*/ 53 w 125"/>
              <a:gd name="T47" fmla="*/ 0 h 98"/>
              <a:gd name="T48" fmla="*/ 72 w 125"/>
              <a:gd name="T49" fmla="*/ 0 h 98"/>
              <a:gd name="T50" fmla="*/ 82 w 125"/>
              <a:gd name="T51" fmla="*/ 11 h 98"/>
              <a:gd name="T52" fmla="*/ 82 w 125"/>
              <a:gd name="T53" fmla="*/ 19 h 98"/>
              <a:gd name="T54" fmla="*/ 118 w 125"/>
              <a:gd name="T55" fmla="*/ 19 h 98"/>
              <a:gd name="T56" fmla="*/ 125 w 125"/>
              <a:gd name="T57" fmla="*/ 26 h 98"/>
              <a:gd name="T58" fmla="*/ 125 w 125"/>
              <a:gd name="T59" fmla="*/ 47 h 98"/>
              <a:gd name="T60" fmla="*/ 0 w 125"/>
              <a:gd name="T61" fmla="*/ 47 h 98"/>
              <a:gd name="T62" fmla="*/ 0 w 125"/>
              <a:gd name="T63" fmla="*/ 26 h 98"/>
              <a:gd name="T64" fmla="*/ 6 w 125"/>
              <a:gd name="T65" fmla="*/ 19 h 98"/>
              <a:gd name="T66" fmla="*/ 6 w 125"/>
              <a:gd name="T67" fmla="*/ 1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6"/>
          <p:cNvSpPr>
            <a:spLocks noEditPoints="1"/>
          </p:cNvSpPr>
          <p:nvPr/>
        </p:nvSpPr>
        <p:spPr bwMode="auto">
          <a:xfrm>
            <a:off x="8047356" y="3267075"/>
            <a:ext cx="496888" cy="500063"/>
          </a:xfrm>
          <a:custGeom>
            <a:avLst/>
            <a:gdLst>
              <a:gd name="T0" fmla="*/ 84 w 143"/>
              <a:gd name="T1" fmla="*/ 45 h 144"/>
              <a:gd name="T2" fmla="*/ 70 w 143"/>
              <a:gd name="T3" fmla="*/ 47 h 144"/>
              <a:gd name="T4" fmla="*/ 75 w 143"/>
              <a:gd name="T5" fmla="*/ 64 h 144"/>
              <a:gd name="T6" fmla="*/ 105 w 143"/>
              <a:gd name="T7" fmla="*/ 18 h 144"/>
              <a:gd name="T8" fmla="*/ 125 w 143"/>
              <a:gd name="T9" fmla="*/ 19 h 144"/>
              <a:gd name="T10" fmla="*/ 125 w 143"/>
              <a:gd name="T11" fmla="*/ 39 h 144"/>
              <a:gd name="T12" fmla="*/ 80 w 143"/>
              <a:gd name="T13" fmla="*/ 68 h 144"/>
              <a:gd name="T14" fmla="*/ 96 w 143"/>
              <a:gd name="T15" fmla="*/ 74 h 144"/>
              <a:gd name="T16" fmla="*/ 99 w 143"/>
              <a:gd name="T17" fmla="*/ 59 h 144"/>
              <a:gd name="T18" fmla="*/ 117 w 143"/>
              <a:gd name="T19" fmla="*/ 74 h 144"/>
              <a:gd name="T20" fmla="*/ 114 w 143"/>
              <a:gd name="T21" fmla="*/ 44 h 144"/>
              <a:gd name="T22" fmla="*/ 124 w 143"/>
              <a:gd name="T23" fmla="*/ 74 h 144"/>
              <a:gd name="T24" fmla="*/ 133 w 143"/>
              <a:gd name="T25" fmla="*/ 81 h 144"/>
              <a:gd name="T26" fmla="*/ 70 w 143"/>
              <a:gd name="T27" fmla="*/ 135 h 144"/>
              <a:gd name="T28" fmla="*/ 63 w 143"/>
              <a:gd name="T29" fmla="*/ 144 h 144"/>
              <a:gd name="T30" fmla="*/ 9 w 143"/>
              <a:gd name="T31" fmla="*/ 81 h 144"/>
              <a:gd name="T32" fmla="*/ 0 w 143"/>
              <a:gd name="T33" fmla="*/ 74 h 144"/>
              <a:gd name="T34" fmla="*/ 63 w 143"/>
              <a:gd name="T35" fmla="*/ 20 h 144"/>
              <a:gd name="T36" fmla="*/ 70 w 143"/>
              <a:gd name="T37" fmla="*/ 10 h 144"/>
              <a:gd name="T38" fmla="*/ 99 w 143"/>
              <a:gd name="T39" fmla="*/ 30 h 144"/>
              <a:gd name="T40" fmla="*/ 94 w 143"/>
              <a:gd name="T41" fmla="*/ 35 h 144"/>
              <a:gd name="T42" fmla="*/ 70 w 143"/>
              <a:gd name="T43" fmla="*/ 40 h 144"/>
              <a:gd name="T44" fmla="*/ 70 w 143"/>
              <a:gd name="T45" fmla="*/ 93 h 144"/>
              <a:gd name="T46" fmla="*/ 96 w 143"/>
              <a:gd name="T47" fmla="*/ 81 h 144"/>
              <a:gd name="T48" fmla="*/ 63 w 143"/>
              <a:gd name="T49" fmla="*/ 93 h 144"/>
              <a:gd name="T50" fmla="*/ 37 w 143"/>
              <a:gd name="T51" fmla="*/ 81 h 144"/>
              <a:gd name="T52" fmla="*/ 63 w 143"/>
              <a:gd name="T53" fmla="*/ 93 h 144"/>
              <a:gd name="T54" fmla="*/ 63 w 143"/>
              <a:gd name="T55" fmla="*/ 61 h 144"/>
              <a:gd name="T56" fmla="*/ 37 w 143"/>
              <a:gd name="T57" fmla="*/ 74 h 144"/>
              <a:gd name="T58" fmla="*/ 63 w 143"/>
              <a:gd name="T59" fmla="*/ 27 h 144"/>
              <a:gd name="T60" fmla="*/ 30 w 143"/>
              <a:gd name="T61" fmla="*/ 74 h 144"/>
              <a:gd name="T62" fmla="*/ 63 w 143"/>
              <a:gd name="T63" fmla="*/ 27 h 144"/>
              <a:gd name="T64" fmla="*/ 63 w 143"/>
              <a:gd name="T65" fmla="*/ 114 h 144"/>
              <a:gd name="T66" fmla="*/ 16 w 143"/>
              <a:gd name="T67" fmla="*/ 81 h 144"/>
              <a:gd name="T68" fmla="*/ 70 w 143"/>
              <a:gd name="T69" fmla="*/ 114 h 144"/>
              <a:gd name="T70" fmla="*/ 117 w 143"/>
              <a:gd name="T71" fmla="*/ 81 h 144"/>
              <a:gd name="T72" fmla="*/ 70 w 143"/>
              <a:gd name="T73" fmla="*/ 11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7"/>
          <p:cNvSpPr>
            <a:spLocks noEditPoints="1"/>
          </p:cNvSpPr>
          <p:nvPr/>
        </p:nvSpPr>
        <p:spPr bwMode="auto">
          <a:xfrm>
            <a:off x="9026526" y="3324225"/>
            <a:ext cx="319088" cy="530225"/>
          </a:xfrm>
          <a:custGeom>
            <a:avLst/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文本框 90"/>
          <p:cNvSpPr txBox="1"/>
          <p:nvPr>
            <p:custDataLst>
              <p:tags r:id="rId1"/>
            </p:custDataLst>
          </p:nvPr>
        </p:nvSpPr>
        <p:spPr>
          <a:xfrm>
            <a:off x="635" y="348615"/>
            <a:ext cx="23361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400" dirty="0" smtClean="0">
                <a:solidFill>
                  <a:schemeClr val="bg1"/>
                </a:solidFill>
              </a:rPr>
              <a:t>六、其他需要报告的事项</a:t>
            </a:r>
            <a:endParaRPr lang="zh-CN" altLang="en-US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1000603" y="348527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目录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5" name="Freeform 60"/>
          <p:cNvSpPr/>
          <p:nvPr/>
        </p:nvSpPr>
        <p:spPr bwMode="auto">
          <a:xfrm>
            <a:off x="1007063" y="4143553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圆角矩形 96"/>
          <p:cNvSpPr/>
          <p:nvPr/>
        </p:nvSpPr>
        <p:spPr>
          <a:xfrm>
            <a:off x="1674755" y="4302838"/>
            <a:ext cx="1201990" cy="436817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前言：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8" name="等腰三角形 97"/>
          <p:cNvSpPr/>
          <p:nvPr/>
        </p:nvSpPr>
        <p:spPr>
          <a:xfrm rot="16200000">
            <a:off x="1600123" y="4370382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940215" y="4943154"/>
            <a:ext cx="3555585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本年度报告根据《中华人民共和国政府信息公开条例》（以下简称《条例》）要求编制。所列数据的统计时间为2022年1月1日至2022年12月31日。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Freeform 87"/>
          <p:cNvSpPr/>
          <p:nvPr/>
        </p:nvSpPr>
        <p:spPr bwMode="auto">
          <a:xfrm>
            <a:off x="5540375" y="3166745"/>
            <a:ext cx="3443605" cy="459105"/>
          </a:xfrm>
          <a:custGeom>
            <a:avLst/>
            <a:gdLst>
              <a:gd name="T0" fmla="*/ 704 w 1607"/>
              <a:gd name="T1" fmla="*/ 116 h 214"/>
              <a:gd name="T2" fmla="*/ 0 w 1607"/>
              <a:gd name="T3" fmla="*/ 138 h 214"/>
              <a:gd name="T4" fmla="*/ 0 w 1607"/>
              <a:gd name="T5" fmla="*/ 168 h 214"/>
              <a:gd name="T6" fmla="*/ 706 w 1607"/>
              <a:gd name="T7" fmla="*/ 190 h 214"/>
              <a:gd name="T8" fmla="*/ 1529 w 1607"/>
              <a:gd name="T9" fmla="*/ 214 h 214"/>
              <a:gd name="T10" fmla="*/ 1602 w 1607"/>
              <a:gd name="T11" fmla="*/ 209 h 214"/>
              <a:gd name="T12" fmla="*/ 1607 w 1607"/>
              <a:gd name="T13" fmla="*/ 0 h 214"/>
              <a:gd name="T14" fmla="*/ 704 w 1607"/>
              <a:gd name="T15" fmla="*/ 116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07" h="214">
                <a:moveTo>
                  <a:pt x="704" y="116"/>
                </a:moveTo>
                <a:cubicBezTo>
                  <a:pt x="0" y="138"/>
                  <a:pt x="0" y="138"/>
                  <a:pt x="0" y="138"/>
                </a:cubicBezTo>
                <a:cubicBezTo>
                  <a:pt x="0" y="168"/>
                  <a:pt x="0" y="168"/>
                  <a:pt x="0" y="168"/>
                </a:cubicBezTo>
                <a:cubicBezTo>
                  <a:pt x="706" y="190"/>
                  <a:pt x="706" y="190"/>
                  <a:pt x="706" y="190"/>
                </a:cubicBezTo>
                <a:cubicBezTo>
                  <a:pt x="1529" y="214"/>
                  <a:pt x="1529" y="214"/>
                  <a:pt x="1529" y="214"/>
                </a:cubicBezTo>
                <a:cubicBezTo>
                  <a:pt x="1602" y="209"/>
                  <a:pt x="1602" y="209"/>
                  <a:pt x="1602" y="209"/>
                </a:cubicBezTo>
                <a:cubicBezTo>
                  <a:pt x="1607" y="0"/>
                  <a:pt x="1607" y="0"/>
                  <a:pt x="1607" y="0"/>
                </a:cubicBezTo>
                <a:cubicBezTo>
                  <a:pt x="1607" y="0"/>
                  <a:pt x="1090" y="92"/>
                  <a:pt x="704" y="116"/>
                </a:cubicBezTo>
              </a:path>
            </a:pathLst>
          </a:custGeom>
          <a:solidFill>
            <a:srgbClr val="F8F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Freeform 88"/>
          <p:cNvSpPr/>
          <p:nvPr/>
        </p:nvSpPr>
        <p:spPr bwMode="auto">
          <a:xfrm>
            <a:off x="5540375" y="3582670"/>
            <a:ext cx="3583305" cy="1478280"/>
          </a:xfrm>
          <a:custGeom>
            <a:avLst/>
            <a:gdLst>
              <a:gd name="T0" fmla="*/ 1251 w 1672"/>
              <a:gd name="T1" fmla="*/ 184 h 690"/>
              <a:gd name="T2" fmla="*/ 876 w 1672"/>
              <a:gd name="T3" fmla="*/ 66 h 690"/>
              <a:gd name="T4" fmla="*/ 286 w 1672"/>
              <a:gd name="T5" fmla="*/ 17 h 690"/>
              <a:gd name="T6" fmla="*/ 0 w 1672"/>
              <a:gd name="T7" fmla="*/ 0 h 690"/>
              <a:gd name="T8" fmla="*/ 0 w 1672"/>
              <a:gd name="T9" fmla="*/ 25 h 690"/>
              <a:gd name="T10" fmla="*/ 287 w 1672"/>
              <a:gd name="T11" fmla="*/ 40 h 690"/>
              <a:gd name="T12" fmla="*/ 835 w 1672"/>
              <a:gd name="T13" fmla="*/ 121 h 690"/>
              <a:gd name="T14" fmla="*/ 1485 w 1672"/>
              <a:gd name="T15" fmla="*/ 598 h 690"/>
              <a:gd name="T16" fmla="*/ 1652 w 1672"/>
              <a:gd name="T17" fmla="*/ 686 h 690"/>
              <a:gd name="T18" fmla="*/ 1672 w 1672"/>
              <a:gd name="T19" fmla="*/ 391 h 690"/>
              <a:gd name="T20" fmla="*/ 1251 w 1672"/>
              <a:gd name="T21" fmla="*/ 184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72" h="690">
                <a:moveTo>
                  <a:pt x="1251" y="184"/>
                </a:moveTo>
                <a:cubicBezTo>
                  <a:pt x="1047" y="98"/>
                  <a:pt x="876" y="66"/>
                  <a:pt x="876" y="66"/>
                </a:cubicBezTo>
                <a:cubicBezTo>
                  <a:pt x="712" y="24"/>
                  <a:pt x="286" y="17"/>
                  <a:pt x="286" y="17"/>
                </a:cubicBez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684" y="66"/>
                  <a:pt x="835" y="121"/>
                  <a:pt x="835" y="121"/>
                </a:cubicBezTo>
                <a:cubicBezTo>
                  <a:pt x="1038" y="197"/>
                  <a:pt x="1313" y="435"/>
                  <a:pt x="1485" y="598"/>
                </a:cubicBezTo>
                <a:cubicBezTo>
                  <a:pt x="1583" y="690"/>
                  <a:pt x="1652" y="686"/>
                  <a:pt x="1652" y="686"/>
                </a:cubicBezTo>
                <a:cubicBezTo>
                  <a:pt x="1672" y="391"/>
                  <a:pt x="1672" y="391"/>
                  <a:pt x="1672" y="391"/>
                </a:cubicBezTo>
                <a:lnTo>
                  <a:pt x="1251" y="184"/>
                </a:lnTo>
                <a:close/>
              </a:path>
            </a:pathLst>
          </a:custGeom>
          <a:solidFill>
            <a:srgbClr val="FF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89"/>
          <p:cNvSpPr/>
          <p:nvPr/>
        </p:nvSpPr>
        <p:spPr bwMode="auto">
          <a:xfrm>
            <a:off x="5540375" y="3517900"/>
            <a:ext cx="3171825" cy="698500"/>
          </a:xfrm>
          <a:custGeom>
            <a:avLst/>
            <a:gdLst>
              <a:gd name="T0" fmla="*/ 0 w 1480"/>
              <a:gd name="T1" fmla="*/ 0 h 326"/>
              <a:gd name="T2" fmla="*/ 0 w 1480"/>
              <a:gd name="T3" fmla="*/ 31 h 326"/>
              <a:gd name="T4" fmla="*/ 726 w 1480"/>
              <a:gd name="T5" fmla="*/ 76 h 326"/>
              <a:gd name="T6" fmla="*/ 1382 w 1480"/>
              <a:gd name="T7" fmla="*/ 285 h 326"/>
              <a:gd name="T8" fmla="*/ 1471 w 1480"/>
              <a:gd name="T9" fmla="*/ 316 h 326"/>
              <a:gd name="T10" fmla="*/ 1480 w 1480"/>
              <a:gd name="T11" fmla="*/ 45 h 326"/>
              <a:gd name="T12" fmla="*/ 0 w 1480"/>
              <a:gd name="T13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0" h="326">
                <a:moveTo>
                  <a:pt x="0" y="0"/>
                </a:moveTo>
                <a:cubicBezTo>
                  <a:pt x="0" y="31"/>
                  <a:pt x="0" y="31"/>
                  <a:pt x="0" y="31"/>
                </a:cubicBezTo>
                <a:cubicBezTo>
                  <a:pt x="726" y="76"/>
                  <a:pt x="726" y="76"/>
                  <a:pt x="726" y="76"/>
                </a:cubicBezTo>
                <a:cubicBezTo>
                  <a:pt x="1000" y="98"/>
                  <a:pt x="1244" y="210"/>
                  <a:pt x="1382" y="285"/>
                </a:cubicBezTo>
                <a:cubicBezTo>
                  <a:pt x="1457" y="326"/>
                  <a:pt x="1471" y="316"/>
                  <a:pt x="1471" y="316"/>
                </a:cubicBezTo>
                <a:cubicBezTo>
                  <a:pt x="1480" y="45"/>
                  <a:pt x="1480" y="45"/>
                  <a:pt x="1480" y="45"/>
                </a:cubicBezTo>
                <a:lnTo>
                  <a:pt x="0" y="0"/>
                </a:lnTo>
                <a:close/>
              </a:path>
            </a:pathLst>
          </a:custGeom>
          <a:solidFill>
            <a:srgbClr val="3D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" name="Freeform 90"/>
          <p:cNvSpPr/>
          <p:nvPr/>
        </p:nvSpPr>
        <p:spPr bwMode="auto">
          <a:xfrm>
            <a:off x="5540375" y="2677795"/>
            <a:ext cx="3367405" cy="795655"/>
          </a:xfrm>
          <a:custGeom>
            <a:avLst/>
            <a:gdLst>
              <a:gd name="T0" fmla="*/ 1491 w 1571"/>
              <a:gd name="T1" fmla="*/ 0 h 371"/>
              <a:gd name="T2" fmla="*/ 726 w 1571"/>
              <a:gd name="T3" fmla="*/ 287 h 371"/>
              <a:gd name="T4" fmla="*/ 0 w 1571"/>
              <a:gd name="T5" fmla="*/ 343 h 371"/>
              <a:gd name="T6" fmla="*/ 0 w 1571"/>
              <a:gd name="T7" fmla="*/ 371 h 371"/>
              <a:gd name="T8" fmla="*/ 550 w 1571"/>
              <a:gd name="T9" fmla="*/ 361 h 371"/>
              <a:gd name="T10" fmla="*/ 1571 w 1571"/>
              <a:gd name="T11" fmla="*/ 245 h 371"/>
              <a:gd name="T12" fmla="*/ 1491 w 1571"/>
              <a:gd name="T13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1" h="371">
                <a:moveTo>
                  <a:pt x="1491" y="0"/>
                </a:moveTo>
                <a:cubicBezTo>
                  <a:pt x="1491" y="0"/>
                  <a:pt x="1040" y="255"/>
                  <a:pt x="726" y="287"/>
                </a:cubicBezTo>
                <a:cubicBezTo>
                  <a:pt x="726" y="287"/>
                  <a:pt x="451" y="323"/>
                  <a:pt x="0" y="343"/>
                </a:cubicBezTo>
                <a:cubicBezTo>
                  <a:pt x="0" y="371"/>
                  <a:pt x="0" y="371"/>
                  <a:pt x="0" y="371"/>
                </a:cubicBezTo>
                <a:cubicBezTo>
                  <a:pt x="159" y="368"/>
                  <a:pt x="408" y="363"/>
                  <a:pt x="550" y="361"/>
                </a:cubicBezTo>
                <a:cubicBezTo>
                  <a:pt x="1064" y="334"/>
                  <a:pt x="1571" y="245"/>
                  <a:pt x="1571" y="245"/>
                </a:cubicBezTo>
                <a:lnTo>
                  <a:pt x="1491" y="0"/>
                </a:lnTo>
                <a:close/>
              </a:path>
            </a:pathLst>
          </a:custGeom>
          <a:solidFill>
            <a:srgbClr val="98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Freeform 91"/>
          <p:cNvSpPr/>
          <p:nvPr/>
        </p:nvSpPr>
        <p:spPr bwMode="auto">
          <a:xfrm>
            <a:off x="5540375" y="1431925"/>
            <a:ext cx="3527425" cy="1916430"/>
          </a:xfrm>
          <a:custGeom>
            <a:avLst/>
            <a:gdLst>
              <a:gd name="T0" fmla="*/ 1354 w 1646"/>
              <a:gd name="T1" fmla="*/ 0 h 895"/>
              <a:gd name="T2" fmla="*/ 821 w 1646"/>
              <a:gd name="T3" fmla="*/ 718 h 895"/>
              <a:gd name="T4" fmla="*/ 195 w 1646"/>
              <a:gd name="T5" fmla="*/ 846 h 895"/>
              <a:gd name="T6" fmla="*/ 0 w 1646"/>
              <a:gd name="T7" fmla="*/ 863 h 895"/>
              <a:gd name="T8" fmla="*/ 0 w 1646"/>
              <a:gd name="T9" fmla="*/ 895 h 895"/>
              <a:gd name="T10" fmla="*/ 194 w 1646"/>
              <a:gd name="T11" fmla="*/ 885 h 895"/>
              <a:gd name="T12" fmla="*/ 874 w 1646"/>
              <a:gd name="T13" fmla="*/ 779 h 895"/>
              <a:gd name="T14" fmla="*/ 1646 w 1646"/>
              <a:gd name="T15" fmla="*/ 164 h 895"/>
              <a:gd name="T16" fmla="*/ 1354 w 1646"/>
              <a:gd name="T17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6" h="895">
                <a:moveTo>
                  <a:pt x="1354" y="0"/>
                </a:moveTo>
                <a:cubicBezTo>
                  <a:pt x="1354" y="0"/>
                  <a:pt x="1024" y="570"/>
                  <a:pt x="821" y="718"/>
                </a:cubicBezTo>
                <a:cubicBezTo>
                  <a:pt x="821" y="718"/>
                  <a:pt x="705" y="816"/>
                  <a:pt x="195" y="846"/>
                </a:cubicBezTo>
                <a:cubicBezTo>
                  <a:pt x="0" y="863"/>
                  <a:pt x="0" y="863"/>
                  <a:pt x="0" y="863"/>
                </a:cubicBezTo>
                <a:cubicBezTo>
                  <a:pt x="0" y="895"/>
                  <a:pt x="0" y="895"/>
                  <a:pt x="0" y="895"/>
                </a:cubicBezTo>
                <a:cubicBezTo>
                  <a:pt x="194" y="885"/>
                  <a:pt x="194" y="885"/>
                  <a:pt x="194" y="885"/>
                </a:cubicBezTo>
                <a:cubicBezTo>
                  <a:pt x="194" y="885"/>
                  <a:pt x="682" y="877"/>
                  <a:pt x="874" y="779"/>
                </a:cubicBezTo>
                <a:cubicBezTo>
                  <a:pt x="874" y="779"/>
                  <a:pt x="1338" y="484"/>
                  <a:pt x="1646" y="164"/>
                </a:cubicBezTo>
                <a:lnTo>
                  <a:pt x="1354" y="0"/>
                </a:lnTo>
                <a:close/>
              </a:path>
            </a:pathLst>
          </a:custGeom>
          <a:solidFill>
            <a:srgbClr val="E57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Freeform 92"/>
          <p:cNvSpPr/>
          <p:nvPr/>
        </p:nvSpPr>
        <p:spPr bwMode="auto">
          <a:xfrm>
            <a:off x="5540375" y="1820545"/>
            <a:ext cx="3689350" cy="1593850"/>
          </a:xfrm>
          <a:custGeom>
            <a:avLst/>
            <a:gdLst>
              <a:gd name="T0" fmla="*/ 1646 w 1722"/>
              <a:gd name="T1" fmla="*/ 45 h 744"/>
              <a:gd name="T2" fmla="*/ 1569 w 1722"/>
              <a:gd name="T3" fmla="*/ 44 h 744"/>
              <a:gd name="T4" fmla="*/ 836 w 1722"/>
              <a:gd name="T5" fmla="*/ 614 h 744"/>
              <a:gd name="T6" fmla="*/ 288 w 1722"/>
              <a:gd name="T7" fmla="*/ 695 h 744"/>
              <a:gd name="T8" fmla="*/ 0 w 1722"/>
              <a:gd name="T9" fmla="*/ 712 h 744"/>
              <a:gd name="T10" fmla="*/ 0 w 1722"/>
              <a:gd name="T11" fmla="*/ 744 h 744"/>
              <a:gd name="T12" fmla="*/ 286 w 1722"/>
              <a:gd name="T13" fmla="*/ 728 h 744"/>
              <a:gd name="T14" fmla="*/ 853 w 1722"/>
              <a:gd name="T15" fmla="*/ 670 h 744"/>
              <a:gd name="T16" fmla="*/ 1221 w 1722"/>
              <a:gd name="T17" fmla="*/ 541 h 744"/>
              <a:gd name="T18" fmla="*/ 1722 w 1722"/>
              <a:gd name="T19" fmla="*/ 302 h 744"/>
              <a:gd name="T20" fmla="*/ 1646 w 1722"/>
              <a:gd name="T21" fmla="*/ 45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22" h="744">
                <a:moveTo>
                  <a:pt x="1646" y="45"/>
                </a:moveTo>
                <a:cubicBezTo>
                  <a:pt x="1646" y="45"/>
                  <a:pt x="1618" y="0"/>
                  <a:pt x="1569" y="44"/>
                </a:cubicBezTo>
                <a:cubicBezTo>
                  <a:pt x="1407" y="188"/>
                  <a:pt x="1036" y="511"/>
                  <a:pt x="836" y="614"/>
                </a:cubicBezTo>
                <a:cubicBezTo>
                  <a:pt x="836" y="614"/>
                  <a:pt x="661" y="680"/>
                  <a:pt x="288" y="695"/>
                </a:cubicBezTo>
                <a:cubicBezTo>
                  <a:pt x="0" y="712"/>
                  <a:pt x="0" y="712"/>
                  <a:pt x="0" y="712"/>
                </a:cubicBezTo>
                <a:cubicBezTo>
                  <a:pt x="0" y="744"/>
                  <a:pt x="0" y="744"/>
                  <a:pt x="0" y="744"/>
                </a:cubicBezTo>
                <a:cubicBezTo>
                  <a:pt x="286" y="728"/>
                  <a:pt x="286" y="728"/>
                  <a:pt x="286" y="728"/>
                </a:cubicBezTo>
                <a:cubicBezTo>
                  <a:pt x="286" y="728"/>
                  <a:pt x="689" y="712"/>
                  <a:pt x="853" y="670"/>
                </a:cubicBezTo>
                <a:cubicBezTo>
                  <a:pt x="853" y="670"/>
                  <a:pt x="1018" y="627"/>
                  <a:pt x="1221" y="541"/>
                </a:cubicBezTo>
                <a:cubicBezTo>
                  <a:pt x="1722" y="302"/>
                  <a:pt x="1722" y="302"/>
                  <a:pt x="1722" y="302"/>
                </a:cubicBezTo>
                <a:lnTo>
                  <a:pt x="1646" y="45"/>
                </a:lnTo>
                <a:close/>
              </a:path>
            </a:pathLst>
          </a:custGeom>
          <a:solidFill>
            <a:srgbClr val="9ED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Oval 93"/>
          <p:cNvSpPr>
            <a:spLocks noChangeArrowheads="1"/>
          </p:cNvSpPr>
          <p:nvPr/>
        </p:nvSpPr>
        <p:spPr bwMode="auto">
          <a:xfrm>
            <a:off x="8637270" y="2626995"/>
            <a:ext cx="573405" cy="573405"/>
          </a:xfrm>
          <a:prstGeom prst="ellipse">
            <a:avLst/>
          </a:prstGeom>
          <a:solidFill>
            <a:srgbClr val="E57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94"/>
          <p:cNvSpPr>
            <a:spLocks noChangeArrowheads="1"/>
          </p:cNvSpPr>
          <p:nvPr/>
        </p:nvSpPr>
        <p:spPr bwMode="auto">
          <a:xfrm>
            <a:off x="8416925" y="1165225"/>
            <a:ext cx="760730" cy="758825"/>
          </a:xfrm>
          <a:prstGeom prst="ellipse">
            <a:avLst/>
          </a:prstGeom>
          <a:solidFill>
            <a:srgbClr val="98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95"/>
          <p:cNvSpPr>
            <a:spLocks noChangeArrowheads="1"/>
          </p:cNvSpPr>
          <p:nvPr/>
        </p:nvSpPr>
        <p:spPr bwMode="auto">
          <a:xfrm>
            <a:off x="8465820" y="3598545"/>
            <a:ext cx="669925" cy="668655"/>
          </a:xfrm>
          <a:prstGeom prst="ellipse">
            <a:avLst/>
          </a:prstGeom>
          <a:solidFill>
            <a:srgbClr val="E57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Oval 96"/>
          <p:cNvSpPr>
            <a:spLocks noChangeArrowheads="1"/>
          </p:cNvSpPr>
          <p:nvPr/>
        </p:nvSpPr>
        <p:spPr bwMode="auto">
          <a:xfrm>
            <a:off x="8742045" y="4413250"/>
            <a:ext cx="638175" cy="638175"/>
          </a:xfrm>
          <a:prstGeom prst="ellipse">
            <a:avLst/>
          </a:prstGeom>
          <a:solidFill>
            <a:srgbClr val="3D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97"/>
          <p:cNvSpPr/>
          <p:nvPr/>
        </p:nvSpPr>
        <p:spPr bwMode="auto">
          <a:xfrm>
            <a:off x="5489575" y="3632200"/>
            <a:ext cx="3533775" cy="1914525"/>
          </a:xfrm>
          <a:custGeom>
            <a:avLst/>
            <a:gdLst>
              <a:gd name="T0" fmla="*/ 904 w 1649"/>
              <a:gd name="T1" fmla="*/ 117 h 894"/>
              <a:gd name="T2" fmla="*/ 224 w 1649"/>
              <a:gd name="T3" fmla="*/ 10 h 894"/>
              <a:gd name="T4" fmla="*/ 24 w 1649"/>
              <a:gd name="T5" fmla="*/ 0 h 894"/>
              <a:gd name="T6" fmla="*/ 0 w 1649"/>
              <a:gd name="T7" fmla="*/ 32 h 894"/>
              <a:gd name="T8" fmla="*/ 225 w 1649"/>
              <a:gd name="T9" fmla="*/ 49 h 894"/>
              <a:gd name="T10" fmla="*/ 850 w 1649"/>
              <a:gd name="T11" fmla="*/ 177 h 894"/>
              <a:gd name="T12" fmla="*/ 1387 w 1649"/>
              <a:gd name="T13" fmla="*/ 894 h 894"/>
              <a:gd name="T14" fmla="*/ 1649 w 1649"/>
              <a:gd name="T15" fmla="*/ 681 h 894"/>
              <a:gd name="T16" fmla="*/ 904 w 1649"/>
              <a:gd name="T17" fmla="*/ 117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9" h="894">
                <a:moveTo>
                  <a:pt x="904" y="117"/>
                </a:moveTo>
                <a:cubicBezTo>
                  <a:pt x="741" y="33"/>
                  <a:pt x="224" y="10"/>
                  <a:pt x="224" y="10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225" y="49"/>
                  <a:pt x="225" y="49"/>
                  <a:pt x="225" y="49"/>
                </a:cubicBezTo>
                <a:cubicBezTo>
                  <a:pt x="735" y="79"/>
                  <a:pt x="850" y="177"/>
                  <a:pt x="850" y="177"/>
                </a:cubicBezTo>
                <a:cubicBezTo>
                  <a:pt x="1054" y="325"/>
                  <a:pt x="1387" y="894"/>
                  <a:pt x="1387" y="894"/>
                </a:cubicBezTo>
                <a:cubicBezTo>
                  <a:pt x="1649" y="681"/>
                  <a:pt x="1649" y="681"/>
                  <a:pt x="1649" y="681"/>
                </a:cubicBezTo>
                <a:cubicBezTo>
                  <a:pt x="1291" y="256"/>
                  <a:pt x="904" y="117"/>
                  <a:pt x="904" y="117"/>
                </a:cubicBezTo>
              </a:path>
            </a:pathLst>
          </a:custGeom>
          <a:solidFill>
            <a:srgbClr val="E573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Oval 98"/>
          <p:cNvSpPr>
            <a:spLocks noChangeArrowheads="1"/>
          </p:cNvSpPr>
          <p:nvPr/>
        </p:nvSpPr>
        <p:spPr bwMode="auto">
          <a:xfrm>
            <a:off x="8382000" y="4951095"/>
            <a:ext cx="741680" cy="741680"/>
          </a:xfrm>
          <a:prstGeom prst="ellipse">
            <a:avLst/>
          </a:prstGeom>
          <a:solidFill>
            <a:srgbClr val="983D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99"/>
          <p:cNvSpPr>
            <a:spLocks noChangeArrowheads="1"/>
          </p:cNvSpPr>
          <p:nvPr/>
        </p:nvSpPr>
        <p:spPr bwMode="auto">
          <a:xfrm>
            <a:off x="8780145" y="1842770"/>
            <a:ext cx="654050" cy="650875"/>
          </a:xfrm>
          <a:prstGeom prst="ellipse">
            <a:avLst/>
          </a:prstGeom>
          <a:solidFill>
            <a:srgbClr val="3D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100"/>
          <p:cNvSpPr>
            <a:spLocks noChangeArrowheads="1"/>
          </p:cNvSpPr>
          <p:nvPr/>
        </p:nvSpPr>
        <p:spPr bwMode="auto">
          <a:xfrm>
            <a:off x="8750300" y="3192145"/>
            <a:ext cx="433705" cy="434975"/>
          </a:xfrm>
          <a:prstGeom prst="ellipse">
            <a:avLst/>
          </a:prstGeom>
          <a:solidFill>
            <a:srgbClr val="3D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31" name="组合 2130"/>
          <p:cNvGrpSpPr/>
          <p:nvPr/>
        </p:nvGrpSpPr>
        <p:grpSpPr>
          <a:xfrm rot="0">
            <a:off x="3435350" y="3063875"/>
            <a:ext cx="2379980" cy="894080"/>
            <a:chOff x="3046413" y="2984500"/>
            <a:chExt cx="2379663" cy="893763"/>
          </a:xfrm>
        </p:grpSpPr>
        <p:sp>
          <p:nvSpPr>
            <p:cNvPr id="122" name="Freeform 101"/>
            <p:cNvSpPr>
              <a:spLocks noEditPoints="1"/>
            </p:cNvSpPr>
            <p:nvPr/>
          </p:nvSpPr>
          <p:spPr bwMode="auto">
            <a:xfrm>
              <a:off x="3046413" y="2984500"/>
              <a:ext cx="2379663" cy="893763"/>
            </a:xfrm>
            <a:custGeom>
              <a:avLst/>
              <a:gdLst>
                <a:gd name="T0" fmla="*/ 7 w 1111"/>
                <a:gd name="T1" fmla="*/ 265 h 417"/>
                <a:gd name="T2" fmla="*/ 93 w 1111"/>
                <a:gd name="T3" fmla="*/ 291 h 417"/>
                <a:gd name="T4" fmla="*/ 169 w 1111"/>
                <a:gd name="T5" fmla="*/ 295 h 417"/>
                <a:gd name="T6" fmla="*/ 171 w 1111"/>
                <a:gd name="T7" fmla="*/ 295 h 417"/>
                <a:gd name="T8" fmla="*/ 199 w 1111"/>
                <a:gd name="T9" fmla="*/ 295 h 417"/>
                <a:gd name="T10" fmla="*/ 418 w 1111"/>
                <a:gd name="T11" fmla="*/ 295 h 417"/>
                <a:gd name="T12" fmla="*/ 681 w 1111"/>
                <a:gd name="T13" fmla="*/ 417 h 417"/>
                <a:gd name="T14" fmla="*/ 809 w 1111"/>
                <a:gd name="T15" fmla="*/ 417 h 417"/>
                <a:gd name="T16" fmla="*/ 658 w 1111"/>
                <a:gd name="T17" fmla="*/ 295 h 417"/>
                <a:gd name="T18" fmla="*/ 785 w 1111"/>
                <a:gd name="T19" fmla="*/ 295 h 417"/>
                <a:gd name="T20" fmla="*/ 983 w 1111"/>
                <a:gd name="T21" fmla="*/ 290 h 417"/>
                <a:gd name="T22" fmla="*/ 1025 w 1111"/>
                <a:gd name="T23" fmla="*/ 195 h 417"/>
                <a:gd name="T24" fmla="*/ 1047 w 1111"/>
                <a:gd name="T25" fmla="*/ 146 h 417"/>
                <a:gd name="T26" fmla="*/ 1051 w 1111"/>
                <a:gd name="T27" fmla="*/ 138 h 417"/>
                <a:gd name="T28" fmla="*/ 1061 w 1111"/>
                <a:gd name="T29" fmla="*/ 143 h 417"/>
                <a:gd name="T30" fmla="*/ 1109 w 1111"/>
                <a:gd name="T31" fmla="*/ 143 h 417"/>
                <a:gd name="T32" fmla="*/ 1067 w 1111"/>
                <a:gd name="T33" fmla="*/ 102 h 417"/>
                <a:gd name="T34" fmla="*/ 1071 w 1111"/>
                <a:gd name="T35" fmla="*/ 93 h 417"/>
                <a:gd name="T36" fmla="*/ 1107 w 1111"/>
                <a:gd name="T37" fmla="*/ 12 h 417"/>
                <a:gd name="T38" fmla="*/ 1111 w 1111"/>
                <a:gd name="T39" fmla="*/ 0 h 417"/>
                <a:gd name="T40" fmla="*/ 1024 w 1111"/>
                <a:gd name="T41" fmla="*/ 0 h 417"/>
                <a:gd name="T42" fmla="*/ 978 w 1111"/>
                <a:gd name="T43" fmla="*/ 42 h 417"/>
                <a:gd name="T44" fmla="*/ 950 w 1111"/>
                <a:gd name="T45" fmla="*/ 69 h 417"/>
                <a:gd name="T46" fmla="*/ 895 w 1111"/>
                <a:gd name="T47" fmla="*/ 122 h 417"/>
                <a:gd name="T48" fmla="*/ 570 w 1111"/>
                <a:gd name="T49" fmla="*/ 122 h 417"/>
                <a:gd name="T50" fmla="*/ 608 w 1111"/>
                <a:gd name="T51" fmla="*/ 54 h 417"/>
                <a:gd name="T52" fmla="*/ 514 w 1111"/>
                <a:gd name="T53" fmla="*/ 54 h 417"/>
                <a:gd name="T54" fmla="*/ 411 w 1111"/>
                <a:gd name="T55" fmla="*/ 122 h 417"/>
                <a:gd name="T56" fmla="*/ 244 w 1111"/>
                <a:gd name="T57" fmla="*/ 122 h 417"/>
                <a:gd name="T58" fmla="*/ 179 w 1111"/>
                <a:gd name="T59" fmla="*/ 135 h 417"/>
                <a:gd name="T60" fmla="*/ 208 w 1111"/>
                <a:gd name="T61" fmla="*/ 149 h 417"/>
                <a:gd name="T62" fmla="*/ 161 w 1111"/>
                <a:gd name="T63" fmla="*/ 197 h 417"/>
                <a:gd name="T64" fmla="*/ 113 w 1111"/>
                <a:gd name="T65" fmla="*/ 197 h 417"/>
                <a:gd name="T66" fmla="*/ 98 w 1111"/>
                <a:gd name="T67" fmla="*/ 197 h 417"/>
                <a:gd name="T68" fmla="*/ 87 w 1111"/>
                <a:gd name="T69" fmla="*/ 198 h 417"/>
                <a:gd name="T70" fmla="*/ 54 w 1111"/>
                <a:gd name="T71" fmla="*/ 208 h 417"/>
                <a:gd name="T72" fmla="*/ 7 w 1111"/>
                <a:gd name="T73" fmla="*/ 265 h 417"/>
                <a:gd name="T74" fmla="*/ 680 w 1111"/>
                <a:gd name="T75" fmla="*/ 163 h 417"/>
                <a:gd name="T76" fmla="*/ 746 w 1111"/>
                <a:gd name="T77" fmla="*/ 163 h 417"/>
                <a:gd name="T78" fmla="*/ 755 w 1111"/>
                <a:gd name="T79" fmla="*/ 197 h 417"/>
                <a:gd name="T80" fmla="*/ 689 w 1111"/>
                <a:gd name="T81" fmla="*/ 197 h 417"/>
                <a:gd name="T82" fmla="*/ 680 w 1111"/>
                <a:gd name="T83" fmla="*/ 163 h 417"/>
                <a:gd name="T84" fmla="*/ 570 w 1111"/>
                <a:gd name="T85" fmla="*/ 163 h 417"/>
                <a:gd name="T86" fmla="*/ 636 w 1111"/>
                <a:gd name="T87" fmla="*/ 163 h 417"/>
                <a:gd name="T88" fmla="*/ 645 w 1111"/>
                <a:gd name="T89" fmla="*/ 197 h 417"/>
                <a:gd name="T90" fmla="*/ 579 w 1111"/>
                <a:gd name="T91" fmla="*/ 197 h 417"/>
                <a:gd name="T92" fmla="*/ 570 w 1111"/>
                <a:gd name="T93" fmla="*/ 163 h 417"/>
                <a:gd name="T94" fmla="*/ 461 w 1111"/>
                <a:gd name="T95" fmla="*/ 163 h 417"/>
                <a:gd name="T96" fmla="*/ 527 w 1111"/>
                <a:gd name="T97" fmla="*/ 163 h 417"/>
                <a:gd name="T98" fmla="*/ 536 w 1111"/>
                <a:gd name="T99" fmla="*/ 197 h 417"/>
                <a:gd name="T100" fmla="*/ 470 w 1111"/>
                <a:gd name="T101" fmla="*/ 197 h 417"/>
                <a:gd name="T102" fmla="*/ 461 w 1111"/>
                <a:gd name="T103" fmla="*/ 163 h 417"/>
                <a:gd name="T104" fmla="*/ 351 w 1111"/>
                <a:gd name="T105" fmla="*/ 163 h 417"/>
                <a:gd name="T106" fmla="*/ 417 w 1111"/>
                <a:gd name="T107" fmla="*/ 163 h 417"/>
                <a:gd name="T108" fmla="*/ 426 w 1111"/>
                <a:gd name="T109" fmla="*/ 197 h 417"/>
                <a:gd name="T110" fmla="*/ 360 w 1111"/>
                <a:gd name="T111" fmla="*/ 197 h 417"/>
                <a:gd name="T112" fmla="*/ 351 w 1111"/>
                <a:gd name="T113" fmla="*/ 163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11" h="417">
                  <a:moveTo>
                    <a:pt x="7" y="265"/>
                  </a:moveTo>
                  <a:cubicBezTo>
                    <a:pt x="7" y="265"/>
                    <a:pt x="10" y="289"/>
                    <a:pt x="93" y="291"/>
                  </a:cubicBezTo>
                  <a:cubicBezTo>
                    <a:pt x="166" y="295"/>
                    <a:pt x="132" y="294"/>
                    <a:pt x="169" y="295"/>
                  </a:cubicBezTo>
                  <a:cubicBezTo>
                    <a:pt x="170" y="295"/>
                    <a:pt x="170" y="295"/>
                    <a:pt x="171" y="295"/>
                  </a:cubicBezTo>
                  <a:cubicBezTo>
                    <a:pt x="199" y="295"/>
                    <a:pt x="199" y="295"/>
                    <a:pt x="199" y="295"/>
                  </a:cubicBezTo>
                  <a:cubicBezTo>
                    <a:pt x="418" y="295"/>
                    <a:pt x="418" y="295"/>
                    <a:pt x="418" y="295"/>
                  </a:cubicBezTo>
                  <a:cubicBezTo>
                    <a:pt x="681" y="417"/>
                    <a:pt x="681" y="417"/>
                    <a:pt x="681" y="417"/>
                  </a:cubicBezTo>
                  <a:cubicBezTo>
                    <a:pt x="809" y="417"/>
                    <a:pt x="809" y="417"/>
                    <a:pt x="809" y="417"/>
                  </a:cubicBezTo>
                  <a:cubicBezTo>
                    <a:pt x="658" y="295"/>
                    <a:pt x="658" y="295"/>
                    <a:pt x="658" y="295"/>
                  </a:cubicBezTo>
                  <a:cubicBezTo>
                    <a:pt x="785" y="295"/>
                    <a:pt x="785" y="295"/>
                    <a:pt x="785" y="295"/>
                  </a:cubicBezTo>
                  <a:cubicBezTo>
                    <a:pt x="804" y="297"/>
                    <a:pt x="941" y="295"/>
                    <a:pt x="983" y="290"/>
                  </a:cubicBezTo>
                  <a:cubicBezTo>
                    <a:pt x="1025" y="195"/>
                    <a:pt x="1025" y="195"/>
                    <a:pt x="1025" y="195"/>
                  </a:cubicBezTo>
                  <a:cubicBezTo>
                    <a:pt x="1047" y="146"/>
                    <a:pt x="1047" y="146"/>
                    <a:pt x="1047" y="146"/>
                  </a:cubicBezTo>
                  <a:cubicBezTo>
                    <a:pt x="1051" y="138"/>
                    <a:pt x="1051" y="138"/>
                    <a:pt x="1051" y="138"/>
                  </a:cubicBezTo>
                  <a:cubicBezTo>
                    <a:pt x="1061" y="143"/>
                    <a:pt x="1061" y="143"/>
                    <a:pt x="1061" y="143"/>
                  </a:cubicBezTo>
                  <a:cubicBezTo>
                    <a:pt x="1109" y="143"/>
                    <a:pt x="1109" y="143"/>
                    <a:pt x="1109" y="143"/>
                  </a:cubicBezTo>
                  <a:cubicBezTo>
                    <a:pt x="1067" y="102"/>
                    <a:pt x="1067" y="102"/>
                    <a:pt x="1067" y="102"/>
                  </a:cubicBezTo>
                  <a:cubicBezTo>
                    <a:pt x="1071" y="93"/>
                    <a:pt x="1071" y="93"/>
                    <a:pt x="1071" y="93"/>
                  </a:cubicBezTo>
                  <a:cubicBezTo>
                    <a:pt x="1107" y="12"/>
                    <a:pt x="1107" y="12"/>
                    <a:pt x="1107" y="12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978" y="42"/>
                    <a:pt x="978" y="42"/>
                    <a:pt x="978" y="42"/>
                  </a:cubicBezTo>
                  <a:cubicBezTo>
                    <a:pt x="950" y="69"/>
                    <a:pt x="950" y="69"/>
                    <a:pt x="950" y="69"/>
                  </a:cubicBezTo>
                  <a:cubicBezTo>
                    <a:pt x="895" y="122"/>
                    <a:pt x="895" y="122"/>
                    <a:pt x="895" y="122"/>
                  </a:cubicBezTo>
                  <a:cubicBezTo>
                    <a:pt x="570" y="122"/>
                    <a:pt x="570" y="122"/>
                    <a:pt x="570" y="122"/>
                  </a:cubicBezTo>
                  <a:cubicBezTo>
                    <a:pt x="608" y="54"/>
                    <a:pt x="608" y="54"/>
                    <a:pt x="608" y="54"/>
                  </a:cubicBezTo>
                  <a:cubicBezTo>
                    <a:pt x="514" y="54"/>
                    <a:pt x="514" y="54"/>
                    <a:pt x="514" y="54"/>
                  </a:cubicBezTo>
                  <a:cubicBezTo>
                    <a:pt x="411" y="122"/>
                    <a:pt x="411" y="122"/>
                    <a:pt x="411" y="122"/>
                  </a:cubicBezTo>
                  <a:cubicBezTo>
                    <a:pt x="244" y="122"/>
                    <a:pt x="244" y="122"/>
                    <a:pt x="244" y="122"/>
                  </a:cubicBezTo>
                  <a:cubicBezTo>
                    <a:pt x="228" y="122"/>
                    <a:pt x="203" y="127"/>
                    <a:pt x="179" y="135"/>
                  </a:cubicBezTo>
                  <a:cubicBezTo>
                    <a:pt x="195" y="133"/>
                    <a:pt x="208" y="134"/>
                    <a:pt x="208" y="149"/>
                  </a:cubicBezTo>
                  <a:cubicBezTo>
                    <a:pt x="208" y="176"/>
                    <a:pt x="187" y="197"/>
                    <a:pt x="161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98" y="197"/>
                    <a:pt x="98" y="197"/>
                    <a:pt x="98" y="197"/>
                  </a:cubicBezTo>
                  <a:cubicBezTo>
                    <a:pt x="94" y="197"/>
                    <a:pt x="90" y="197"/>
                    <a:pt x="87" y="198"/>
                  </a:cubicBezTo>
                  <a:cubicBezTo>
                    <a:pt x="82" y="199"/>
                    <a:pt x="70" y="202"/>
                    <a:pt x="54" y="208"/>
                  </a:cubicBezTo>
                  <a:cubicBezTo>
                    <a:pt x="0" y="232"/>
                    <a:pt x="6" y="252"/>
                    <a:pt x="7" y="265"/>
                  </a:cubicBezTo>
                  <a:moveTo>
                    <a:pt x="680" y="163"/>
                  </a:moveTo>
                  <a:cubicBezTo>
                    <a:pt x="746" y="163"/>
                    <a:pt x="746" y="163"/>
                    <a:pt x="746" y="163"/>
                  </a:cubicBezTo>
                  <a:cubicBezTo>
                    <a:pt x="755" y="197"/>
                    <a:pt x="755" y="197"/>
                    <a:pt x="755" y="197"/>
                  </a:cubicBezTo>
                  <a:cubicBezTo>
                    <a:pt x="689" y="197"/>
                    <a:pt x="689" y="197"/>
                    <a:pt x="689" y="197"/>
                  </a:cubicBezTo>
                  <a:lnTo>
                    <a:pt x="680" y="163"/>
                  </a:lnTo>
                  <a:close/>
                  <a:moveTo>
                    <a:pt x="570" y="163"/>
                  </a:moveTo>
                  <a:cubicBezTo>
                    <a:pt x="636" y="163"/>
                    <a:pt x="636" y="163"/>
                    <a:pt x="636" y="163"/>
                  </a:cubicBezTo>
                  <a:cubicBezTo>
                    <a:pt x="645" y="197"/>
                    <a:pt x="645" y="197"/>
                    <a:pt x="645" y="197"/>
                  </a:cubicBezTo>
                  <a:cubicBezTo>
                    <a:pt x="579" y="197"/>
                    <a:pt x="579" y="197"/>
                    <a:pt x="579" y="197"/>
                  </a:cubicBezTo>
                  <a:lnTo>
                    <a:pt x="570" y="163"/>
                  </a:lnTo>
                  <a:close/>
                  <a:moveTo>
                    <a:pt x="461" y="163"/>
                  </a:moveTo>
                  <a:cubicBezTo>
                    <a:pt x="527" y="163"/>
                    <a:pt x="527" y="163"/>
                    <a:pt x="527" y="163"/>
                  </a:cubicBezTo>
                  <a:cubicBezTo>
                    <a:pt x="536" y="197"/>
                    <a:pt x="536" y="197"/>
                    <a:pt x="536" y="197"/>
                  </a:cubicBezTo>
                  <a:cubicBezTo>
                    <a:pt x="470" y="197"/>
                    <a:pt x="470" y="197"/>
                    <a:pt x="470" y="197"/>
                  </a:cubicBezTo>
                  <a:lnTo>
                    <a:pt x="461" y="163"/>
                  </a:lnTo>
                  <a:close/>
                  <a:moveTo>
                    <a:pt x="351" y="163"/>
                  </a:moveTo>
                  <a:cubicBezTo>
                    <a:pt x="417" y="163"/>
                    <a:pt x="417" y="163"/>
                    <a:pt x="417" y="163"/>
                  </a:cubicBezTo>
                  <a:cubicBezTo>
                    <a:pt x="426" y="197"/>
                    <a:pt x="426" y="197"/>
                    <a:pt x="426" y="197"/>
                  </a:cubicBezTo>
                  <a:cubicBezTo>
                    <a:pt x="360" y="197"/>
                    <a:pt x="360" y="197"/>
                    <a:pt x="360" y="197"/>
                  </a:cubicBezTo>
                  <a:lnTo>
                    <a:pt x="351" y="163"/>
                  </a:lnTo>
                  <a:close/>
                </a:path>
              </a:pathLst>
            </a:custGeom>
            <a:solidFill>
              <a:srgbClr val="F8FCE0"/>
            </a:solidFill>
            <a:ln>
              <a:noFill/>
            </a:ln>
            <a:effectLst>
              <a:outerShdw blurRad="190500" dist="139700" dir="2700000" sx="102000" sy="102000" algn="tl" rotWithShape="0">
                <a:prstClr val="black">
                  <a:alpha val="27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02"/>
            <p:cNvSpPr/>
            <p:nvPr/>
          </p:nvSpPr>
          <p:spPr bwMode="auto">
            <a:xfrm>
              <a:off x="4806950" y="3509963"/>
              <a:ext cx="349250" cy="165100"/>
            </a:xfrm>
            <a:custGeom>
              <a:avLst/>
              <a:gdLst>
                <a:gd name="T0" fmla="*/ 0 w 163"/>
                <a:gd name="T1" fmla="*/ 0 h 77"/>
                <a:gd name="T2" fmla="*/ 9 w 163"/>
                <a:gd name="T3" fmla="*/ 38 h 77"/>
                <a:gd name="T4" fmla="*/ 9 w 163"/>
                <a:gd name="T5" fmla="*/ 50 h 77"/>
                <a:gd name="T6" fmla="*/ 0 w 163"/>
                <a:gd name="T7" fmla="*/ 77 h 77"/>
                <a:gd name="T8" fmla="*/ 153 w 163"/>
                <a:gd name="T9" fmla="*/ 50 h 77"/>
                <a:gd name="T10" fmla="*/ 160 w 163"/>
                <a:gd name="T11" fmla="*/ 45 h 77"/>
                <a:gd name="T12" fmla="*/ 163 w 163"/>
                <a:gd name="T13" fmla="*/ 38 h 77"/>
                <a:gd name="T14" fmla="*/ 163 w 163"/>
                <a:gd name="T15" fmla="*/ 38 h 77"/>
                <a:gd name="T16" fmla="*/ 0 w 163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77">
                  <a:moveTo>
                    <a:pt x="0" y="0"/>
                  </a:moveTo>
                  <a:cubicBezTo>
                    <a:pt x="6" y="8"/>
                    <a:pt x="9" y="22"/>
                    <a:pt x="9" y="38"/>
                  </a:cubicBezTo>
                  <a:cubicBezTo>
                    <a:pt x="9" y="42"/>
                    <a:pt x="9" y="46"/>
                    <a:pt x="9" y="50"/>
                  </a:cubicBezTo>
                  <a:cubicBezTo>
                    <a:pt x="7" y="61"/>
                    <a:pt x="4" y="70"/>
                    <a:pt x="0" y="77"/>
                  </a:cubicBezTo>
                  <a:cubicBezTo>
                    <a:pt x="75" y="75"/>
                    <a:pt x="131" y="64"/>
                    <a:pt x="153" y="50"/>
                  </a:cubicBezTo>
                  <a:cubicBezTo>
                    <a:pt x="156" y="49"/>
                    <a:pt x="158" y="47"/>
                    <a:pt x="160" y="45"/>
                  </a:cubicBezTo>
                  <a:cubicBezTo>
                    <a:pt x="162" y="43"/>
                    <a:pt x="163" y="40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2" y="20"/>
                    <a:pt x="96" y="1"/>
                    <a:pt x="0" y="0"/>
                  </a:cubicBezTo>
                </a:path>
              </a:pathLst>
            </a:custGeom>
            <a:solidFill>
              <a:srgbClr val="3D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3"/>
            <p:cNvSpPr/>
            <p:nvPr/>
          </p:nvSpPr>
          <p:spPr bwMode="auto">
            <a:xfrm>
              <a:off x="4775200" y="3509963"/>
              <a:ext cx="61913" cy="165100"/>
            </a:xfrm>
            <a:custGeom>
              <a:avLst/>
              <a:gdLst>
                <a:gd name="T0" fmla="*/ 28 w 29"/>
                <a:gd name="T1" fmla="*/ 50 h 77"/>
                <a:gd name="T2" fmla="*/ 29 w 29"/>
                <a:gd name="T3" fmla="*/ 38 h 77"/>
                <a:gd name="T4" fmla="*/ 18 w 29"/>
                <a:gd name="T5" fmla="*/ 2 h 77"/>
                <a:gd name="T6" fmla="*/ 14 w 29"/>
                <a:gd name="T7" fmla="*/ 0 h 77"/>
                <a:gd name="T8" fmla="*/ 14 w 29"/>
                <a:gd name="T9" fmla="*/ 0 h 77"/>
                <a:gd name="T10" fmla="*/ 9 w 29"/>
                <a:gd name="T11" fmla="*/ 3 h 77"/>
                <a:gd name="T12" fmla="*/ 0 w 29"/>
                <a:gd name="T13" fmla="*/ 38 h 77"/>
                <a:gd name="T14" fmla="*/ 1 w 29"/>
                <a:gd name="T15" fmla="*/ 50 h 77"/>
                <a:gd name="T16" fmla="*/ 9 w 29"/>
                <a:gd name="T17" fmla="*/ 73 h 77"/>
                <a:gd name="T18" fmla="*/ 14 w 29"/>
                <a:gd name="T19" fmla="*/ 77 h 77"/>
                <a:gd name="T20" fmla="*/ 14 w 29"/>
                <a:gd name="T21" fmla="*/ 77 h 77"/>
                <a:gd name="T22" fmla="*/ 18 w 29"/>
                <a:gd name="T23" fmla="*/ 75 h 77"/>
                <a:gd name="T24" fmla="*/ 28 w 29"/>
                <a:gd name="T25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8" y="50"/>
                  </a:moveTo>
                  <a:cubicBezTo>
                    <a:pt x="28" y="47"/>
                    <a:pt x="29" y="43"/>
                    <a:pt x="29" y="38"/>
                  </a:cubicBezTo>
                  <a:cubicBezTo>
                    <a:pt x="29" y="20"/>
                    <a:pt x="23" y="7"/>
                    <a:pt x="18" y="2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5" y="9"/>
                    <a:pt x="0" y="21"/>
                    <a:pt x="0" y="38"/>
                  </a:cubicBezTo>
                  <a:cubicBezTo>
                    <a:pt x="0" y="43"/>
                    <a:pt x="0" y="47"/>
                    <a:pt x="1" y="50"/>
                  </a:cubicBezTo>
                  <a:cubicBezTo>
                    <a:pt x="2" y="61"/>
                    <a:pt x="6" y="69"/>
                    <a:pt x="9" y="73"/>
                  </a:cubicBezTo>
                  <a:cubicBezTo>
                    <a:pt x="11" y="75"/>
                    <a:pt x="12" y="76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6" y="77"/>
                    <a:pt x="17" y="76"/>
                    <a:pt x="18" y="75"/>
                  </a:cubicBezTo>
                  <a:cubicBezTo>
                    <a:pt x="22" y="71"/>
                    <a:pt x="26" y="62"/>
                    <a:pt x="28" y="50"/>
                  </a:cubicBezTo>
                </a:path>
              </a:pathLst>
            </a:custGeom>
            <a:solidFill>
              <a:srgbClr val="9E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4"/>
            <p:cNvSpPr/>
            <p:nvPr/>
          </p:nvSpPr>
          <p:spPr bwMode="auto">
            <a:xfrm>
              <a:off x="3929063" y="3100388"/>
              <a:ext cx="422275" cy="146050"/>
            </a:xfrm>
            <a:custGeom>
              <a:avLst/>
              <a:gdLst>
                <a:gd name="T0" fmla="*/ 214 w 266"/>
                <a:gd name="T1" fmla="*/ 92 h 92"/>
                <a:gd name="T2" fmla="*/ 266 w 266"/>
                <a:gd name="T3" fmla="*/ 0 h 92"/>
                <a:gd name="T4" fmla="*/ 138 w 266"/>
                <a:gd name="T5" fmla="*/ 0 h 92"/>
                <a:gd name="T6" fmla="*/ 0 w 266"/>
                <a:gd name="T7" fmla="*/ 92 h 92"/>
                <a:gd name="T8" fmla="*/ 214 w 266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92">
                  <a:moveTo>
                    <a:pt x="214" y="92"/>
                  </a:moveTo>
                  <a:lnTo>
                    <a:pt x="266" y="0"/>
                  </a:lnTo>
                  <a:lnTo>
                    <a:pt x="138" y="0"/>
                  </a:lnTo>
                  <a:lnTo>
                    <a:pt x="0" y="92"/>
                  </a:lnTo>
                  <a:lnTo>
                    <a:pt x="214" y="92"/>
                  </a:lnTo>
                  <a:close/>
                </a:path>
              </a:pathLst>
            </a:custGeom>
            <a:solidFill>
              <a:srgbClr val="3D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5"/>
            <p:cNvSpPr/>
            <p:nvPr/>
          </p:nvSpPr>
          <p:spPr bwMode="auto">
            <a:xfrm>
              <a:off x="3929063" y="3100388"/>
              <a:ext cx="422275" cy="146050"/>
            </a:xfrm>
            <a:custGeom>
              <a:avLst/>
              <a:gdLst>
                <a:gd name="T0" fmla="*/ 214 w 266"/>
                <a:gd name="T1" fmla="*/ 92 h 92"/>
                <a:gd name="T2" fmla="*/ 266 w 266"/>
                <a:gd name="T3" fmla="*/ 0 h 92"/>
                <a:gd name="T4" fmla="*/ 138 w 266"/>
                <a:gd name="T5" fmla="*/ 0 h 92"/>
                <a:gd name="T6" fmla="*/ 0 w 266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92">
                  <a:moveTo>
                    <a:pt x="214" y="92"/>
                  </a:moveTo>
                  <a:lnTo>
                    <a:pt x="266" y="0"/>
                  </a:lnTo>
                  <a:lnTo>
                    <a:pt x="138" y="0"/>
                  </a:lnTo>
                  <a:lnTo>
                    <a:pt x="0" y="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06"/>
            <p:cNvSpPr/>
            <p:nvPr/>
          </p:nvSpPr>
          <p:spPr bwMode="auto">
            <a:xfrm>
              <a:off x="3230563" y="3268663"/>
              <a:ext cx="265113" cy="139700"/>
            </a:xfrm>
            <a:custGeom>
              <a:avLst/>
              <a:gdLst>
                <a:gd name="T0" fmla="*/ 94 w 124"/>
                <a:gd name="T1" fmla="*/ 1 h 65"/>
                <a:gd name="T2" fmla="*/ 124 w 124"/>
                <a:gd name="T3" fmla="*/ 16 h 65"/>
                <a:gd name="T4" fmla="*/ 75 w 124"/>
                <a:gd name="T5" fmla="*/ 64 h 65"/>
                <a:gd name="T6" fmla="*/ 27 w 124"/>
                <a:gd name="T7" fmla="*/ 64 h 65"/>
                <a:gd name="T8" fmla="*/ 13 w 124"/>
                <a:gd name="T9" fmla="*/ 64 h 65"/>
                <a:gd name="T10" fmla="*/ 0 w 124"/>
                <a:gd name="T11" fmla="*/ 65 h 65"/>
                <a:gd name="T12" fmla="*/ 94 w 124"/>
                <a:gd name="T1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65">
                  <a:moveTo>
                    <a:pt x="94" y="1"/>
                  </a:moveTo>
                  <a:cubicBezTo>
                    <a:pt x="111" y="0"/>
                    <a:pt x="124" y="1"/>
                    <a:pt x="124" y="16"/>
                  </a:cubicBezTo>
                  <a:cubicBezTo>
                    <a:pt x="124" y="42"/>
                    <a:pt x="102" y="64"/>
                    <a:pt x="75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" y="64"/>
                    <a:pt x="4" y="65"/>
                    <a:pt x="0" y="65"/>
                  </a:cubicBezTo>
                  <a:cubicBezTo>
                    <a:pt x="0" y="65"/>
                    <a:pt x="25" y="12"/>
                    <a:pt x="94" y="1"/>
                  </a:cubicBezTo>
                </a:path>
              </a:pathLst>
            </a:custGeom>
            <a:solidFill>
              <a:srgbClr val="9E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29" name="组合 2128"/>
          <p:cNvGrpSpPr/>
          <p:nvPr/>
        </p:nvGrpSpPr>
        <p:grpSpPr>
          <a:xfrm rot="0">
            <a:off x="8556625" y="5048250"/>
            <a:ext cx="469900" cy="422275"/>
            <a:chOff x="8185150" y="3633788"/>
            <a:chExt cx="469900" cy="422275"/>
          </a:xfrm>
        </p:grpSpPr>
        <p:sp>
          <p:nvSpPr>
            <p:cNvPr id="2080" name="Rectangle 107"/>
            <p:cNvSpPr>
              <a:spLocks noChangeArrowheads="1"/>
            </p:cNvSpPr>
            <p:nvPr/>
          </p:nvSpPr>
          <p:spPr bwMode="auto">
            <a:xfrm>
              <a:off x="8274050" y="3824288"/>
              <a:ext cx="31750" cy="17463"/>
            </a:xfrm>
            <a:prstGeom prst="rect">
              <a:avLst/>
            </a:pr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1" name="Freeform 108"/>
            <p:cNvSpPr/>
            <p:nvPr/>
          </p:nvSpPr>
          <p:spPr bwMode="auto">
            <a:xfrm>
              <a:off x="8185150" y="3789363"/>
              <a:ext cx="469900" cy="85725"/>
            </a:xfrm>
            <a:custGeom>
              <a:avLst/>
              <a:gdLst>
                <a:gd name="T0" fmla="*/ 213 w 219"/>
                <a:gd name="T1" fmla="*/ 28 h 40"/>
                <a:gd name="T2" fmla="*/ 29 w 219"/>
                <a:gd name="T3" fmla="*/ 28 h 40"/>
                <a:gd name="T4" fmla="*/ 29 w 219"/>
                <a:gd name="T5" fmla="*/ 15 h 40"/>
                <a:gd name="T6" fmla="*/ 40 w 219"/>
                <a:gd name="T7" fmla="*/ 11 h 40"/>
                <a:gd name="T8" fmla="*/ 42 w 219"/>
                <a:gd name="T9" fmla="*/ 12 h 40"/>
                <a:gd name="T10" fmla="*/ 54 w 219"/>
                <a:gd name="T11" fmla="*/ 12 h 40"/>
                <a:gd name="T12" fmla="*/ 40 w 219"/>
                <a:gd name="T13" fmla="*/ 0 h 40"/>
                <a:gd name="T14" fmla="*/ 17 w 219"/>
                <a:gd name="T15" fmla="*/ 13 h 40"/>
                <a:gd name="T16" fmla="*/ 17 w 219"/>
                <a:gd name="T17" fmla="*/ 28 h 40"/>
                <a:gd name="T18" fmla="*/ 5 w 219"/>
                <a:gd name="T19" fmla="*/ 28 h 40"/>
                <a:gd name="T20" fmla="*/ 0 w 219"/>
                <a:gd name="T21" fmla="*/ 34 h 40"/>
                <a:gd name="T22" fmla="*/ 5 w 219"/>
                <a:gd name="T23" fmla="*/ 40 h 40"/>
                <a:gd name="T24" fmla="*/ 213 w 219"/>
                <a:gd name="T25" fmla="*/ 40 h 40"/>
                <a:gd name="T26" fmla="*/ 219 w 219"/>
                <a:gd name="T27" fmla="*/ 34 h 40"/>
                <a:gd name="T28" fmla="*/ 213 w 219"/>
                <a:gd name="T29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40">
                  <a:moveTo>
                    <a:pt x="213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3"/>
                    <a:pt x="37" y="11"/>
                    <a:pt x="40" y="11"/>
                  </a:cubicBezTo>
                  <a:cubicBezTo>
                    <a:pt x="40" y="11"/>
                    <a:pt x="41" y="12"/>
                    <a:pt x="42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5"/>
                    <a:pt x="47" y="0"/>
                    <a:pt x="40" y="0"/>
                  </a:cubicBezTo>
                  <a:cubicBezTo>
                    <a:pt x="37" y="0"/>
                    <a:pt x="17" y="3"/>
                    <a:pt x="17" y="13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31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6" y="40"/>
                    <a:pt x="219" y="37"/>
                    <a:pt x="219" y="34"/>
                  </a:cubicBezTo>
                  <a:cubicBezTo>
                    <a:pt x="219" y="31"/>
                    <a:pt x="216" y="28"/>
                    <a:pt x="213" y="28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2" name="Freeform 109"/>
            <p:cNvSpPr/>
            <p:nvPr/>
          </p:nvSpPr>
          <p:spPr bwMode="auto">
            <a:xfrm>
              <a:off x="8188325" y="3887788"/>
              <a:ext cx="460375" cy="168275"/>
            </a:xfrm>
            <a:custGeom>
              <a:avLst/>
              <a:gdLst>
                <a:gd name="T0" fmla="*/ 0 w 215"/>
                <a:gd name="T1" fmla="*/ 1 h 78"/>
                <a:gd name="T2" fmla="*/ 12 w 215"/>
                <a:gd name="T3" fmla="*/ 19 h 78"/>
                <a:gd name="T4" fmla="*/ 36 w 215"/>
                <a:gd name="T5" fmla="*/ 62 h 78"/>
                <a:gd name="T6" fmla="*/ 36 w 215"/>
                <a:gd name="T7" fmla="*/ 62 h 78"/>
                <a:gd name="T8" fmla="*/ 35 w 215"/>
                <a:gd name="T9" fmla="*/ 75 h 78"/>
                <a:gd name="T10" fmla="*/ 38 w 215"/>
                <a:gd name="T11" fmla="*/ 77 h 78"/>
                <a:gd name="T12" fmla="*/ 49 w 215"/>
                <a:gd name="T13" fmla="*/ 70 h 78"/>
                <a:gd name="T14" fmla="*/ 52 w 215"/>
                <a:gd name="T15" fmla="*/ 68 h 78"/>
                <a:gd name="T16" fmla="*/ 103 w 215"/>
                <a:gd name="T17" fmla="*/ 73 h 78"/>
                <a:gd name="T18" fmla="*/ 103 w 215"/>
                <a:gd name="T19" fmla="*/ 73 h 78"/>
                <a:gd name="T20" fmla="*/ 107 w 215"/>
                <a:gd name="T21" fmla="*/ 73 h 78"/>
                <a:gd name="T22" fmla="*/ 112 w 215"/>
                <a:gd name="T23" fmla="*/ 73 h 78"/>
                <a:gd name="T24" fmla="*/ 111 w 215"/>
                <a:gd name="T25" fmla="*/ 73 h 78"/>
                <a:gd name="T26" fmla="*/ 163 w 215"/>
                <a:gd name="T27" fmla="*/ 67 h 78"/>
                <a:gd name="T28" fmla="*/ 166 w 215"/>
                <a:gd name="T29" fmla="*/ 70 h 78"/>
                <a:gd name="T30" fmla="*/ 177 w 215"/>
                <a:gd name="T31" fmla="*/ 77 h 78"/>
                <a:gd name="T32" fmla="*/ 180 w 215"/>
                <a:gd name="T33" fmla="*/ 75 h 78"/>
                <a:gd name="T34" fmla="*/ 180 w 215"/>
                <a:gd name="T35" fmla="*/ 62 h 78"/>
                <a:gd name="T36" fmla="*/ 179 w 215"/>
                <a:gd name="T37" fmla="*/ 62 h 78"/>
                <a:gd name="T38" fmla="*/ 204 w 215"/>
                <a:gd name="T39" fmla="*/ 19 h 78"/>
                <a:gd name="T40" fmla="*/ 215 w 215"/>
                <a:gd name="T41" fmla="*/ 1 h 78"/>
                <a:gd name="T42" fmla="*/ 106 w 215"/>
                <a:gd name="T43" fmla="*/ 0 h 78"/>
                <a:gd name="T44" fmla="*/ 0 w 215"/>
                <a:gd name="T4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5" h="78">
                  <a:moveTo>
                    <a:pt x="0" y="1"/>
                  </a:moveTo>
                  <a:cubicBezTo>
                    <a:pt x="0" y="1"/>
                    <a:pt x="7" y="4"/>
                    <a:pt x="12" y="19"/>
                  </a:cubicBezTo>
                  <a:cubicBezTo>
                    <a:pt x="15" y="29"/>
                    <a:pt x="8" y="49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7"/>
                    <a:pt x="36" y="78"/>
                    <a:pt x="38" y="77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0" y="69"/>
                    <a:pt x="51" y="69"/>
                    <a:pt x="52" y="68"/>
                  </a:cubicBezTo>
                  <a:cubicBezTo>
                    <a:pt x="65" y="71"/>
                    <a:pt x="81" y="73"/>
                    <a:pt x="103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4" y="73"/>
                    <a:pt x="106" y="73"/>
                    <a:pt x="107" y="73"/>
                  </a:cubicBezTo>
                  <a:cubicBezTo>
                    <a:pt x="109" y="73"/>
                    <a:pt x="110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33" y="73"/>
                    <a:pt x="150" y="70"/>
                    <a:pt x="163" y="67"/>
                  </a:cubicBezTo>
                  <a:cubicBezTo>
                    <a:pt x="164" y="68"/>
                    <a:pt x="165" y="69"/>
                    <a:pt x="166" y="70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9" y="78"/>
                    <a:pt x="180" y="77"/>
                    <a:pt x="180" y="75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80" y="62"/>
                    <a:pt x="179" y="62"/>
                    <a:pt x="179" y="62"/>
                  </a:cubicBezTo>
                  <a:cubicBezTo>
                    <a:pt x="206" y="49"/>
                    <a:pt x="201" y="29"/>
                    <a:pt x="204" y="19"/>
                  </a:cubicBezTo>
                  <a:cubicBezTo>
                    <a:pt x="208" y="4"/>
                    <a:pt x="215" y="1"/>
                    <a:pt x="215" y="1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3" name="Freeform 110"/>
            <p:cNvSpPr/>
            <p:nvPr/>
          </p:nvSpPr>
          <p:spPr bwMode="auto">
            <a:xfrm>
              <a:off x="8347075" y="3749675"/>
              <a:ext cx="23813" cy="14288"/>
            </a:xfrm>
            <a:custGeom>
              <a:avLst/>
              <a:gdLst>
                <a:gd name="T0" fmla="*/ 0 w 11"/>
                <a:gd name="T1" fmla="*/ 5 h 7"/>
                <a:gd name="T2" fmla="*/ 4 w 11"/>
                <a:gd name="T3" fmla="*/ 7 h 7"/>
                <a:gd name="T4" fmla="*/ 11 w 11"/>
                <a:gd name="T5" fmla="*/ 0 h 7"/>
                <a:gd name="T6" fmla="*/ 5 w 11"/>
                <a:gd name="T7" fmla="*/ 0 h 7"/>
                <a:gd name="T8" fmla="*/ 0 w 11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0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7" y="7"/>
                    <a:pt x="10" y="4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2" y="4"/>
                    <a:pt x="0" y="5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4" name="Freeform 111"/>
            <p:cNvSpPr/>
            <p:nvPr/>
          </p:nvSpPr>
          <p:spPr bwMode="auto">
            <a:xfrm>
              <a:off x="8347075" y="3725863"/>
              <a:ext cx="23813" cy="14288"/>
            </a:xfrm>
            <a:custGeom>
              <a:avLst/>
              <a:gdLst>
                <a:gd name="T0" fmla="*/ 5 w 11"/>
                <a:gd name="T1" fmla="*/ 7 h 7"/>
                <a:gd name="T2" fmla="*/ 11 w 11"/>
                <a:gd name="T3" fmla="*/ 7 h 7"/>
                <a:gd name="T4" fmla="*/ 4 w 11"/>
                <a:gd name="T5" fmla="*/ 0 h 7"/>
                <a:gd name="T6" fmla="*/ 0 w 11"/>
                <a:gd name="T7" fmla="*/ 1 h 7"/>
                <a:gd name="T8" fmla="*/ 5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5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0" y="3"/>
                    <a:pt x="7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2" y="2"/>
                    <a:pt x="4" y="4"/>
                    <a:pt x="5" y="7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5" name="Freeform 112"/>
            <p:cNvSpPr>
              <a:spLocks noEditPoints="1"/>
            </p:cNvSpPr>
            <p:nvPr/>
          </p:nvSpPr>
          <p:spPr bwMode="auto">
            <a:xfrm>
              <a:off x="8321675" y="3713163"/>
              <a:ext cx="61913" cy="61913"/>
            </a:xfrm>
            <a:custGeom>
              <a:avLst/>
              <a:gdLst>
                <a:gd name="T0" fmla="*/ 15 w 29"/>
                <a:gd name="T1" fmla="*/ 29 h 29"/>
                <a:gd name="T2" fmla="*/ 29 w 29"/>
                <a:gd name="T3" fmla="*/ 15 h 29"/>
                <a:gd name="T4" fmla="*/ 15 w 29"/>
                <a:gd name="T5" fmla="*/ 0 h 29"/>
                <a:gd name="T6" fmla="*/ 0 w 29"/>
                <a:gd name="T7" fmla="*/ 15 h 29"/>
                <a:gd name="T8" fmla="*/ 15 w 29"/>
                <a:gd name="T9" fmla="*/ 29 h 29"/>
                <a:gd name="T10" fmla="*/ 8 w 29"/>
                <a:gd name="T11" fmla="*/ 6 h 29"/>
                <a:gd name="T12" fmla="*/ 15 w 29"/>
                <a:gd name="T13" fmla="*/ 4 h 29"/>
                <a:gd name="T14" fmla="*/ 25 w 29"/>
                <a:gd name="T15" fmla="*/ 13 h 29"/>
                <a:gd name="T16" fmla="*/ 25 w 29"/>
                <a:gd name="T17" fmla="*/ 15 h 29"/>
                <a:gd name="T18" fmla="*/ 25 w 29"/>
                <a:gd name="T19" fmla="*/ 17 h 29"/>
                <a:gd name="T20" fmla="*/ 15 w 29"/>
                <a:gd name="T21" fmla="*/ 26 h 29"/>
                <a:gd name="T22" fmla="*/ 8 w 29"/>
                <a:gd name="T23" fmla="*/ 24 h 29"/>
                <a:gd name="T24" fmla="*/ 4 w 29"/>
                <a:gd name="T25" fmla="*/ 15 h 29"/>
                <a:gd name="T26" fmla="*/ 8 w 29"/>
                <a:gd name="T2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cubicBezTo>
                    <a:pt x="23" y="29"/>
                    <a:pt x="29" y="23"/>
                    <a:pt x="29" y="15"/>
                  </a:cubicBezTo>
                  <a:cubicBezTo>
                    <a:pt x="29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29"/>
                    <a:pt x="15" y="29"/>
                  </a:cubicBezTo>
                  <a:moveTo>
                    <a:pt x="8" y="6"/>
                  </a:moveTo>
                  <a:cubicBezTo>
                    <a:pt x="10" y="5"/>
                    <a:pt x="12" y="4"/>
                    <a:pt x="15" y="4"/>
                  </a:cubicBezTo>
                  <a:cubicBezTo>
                    <a:pt x="20" y="4"/>
                    <a:pt x="24" y="8"/>
                    <a:pt x="25" y="13"/>
                  </a:cubicBezTo>
                  <a:cubicBezTo>
                    <a:pt x="25" y="14"/>
                    <a:pt x="25" y="14"/>
                    <a:pt x="25" y="15"/>
                  </a:cubicBezTo>
                  <a:cubicBezTo>
                    <a:pt x="25" y="16"/>
                    <a:pt x="25" y="16"/>
                    <a:pt x="25" y="17"/>
                  </a:cubicBezTo>
                  <a:cubicBezTo>
                    <a:pt x="24" y="22"/>
                    <a:pt x="20" y="26"/>
                    <a:pt x="15" y="26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6" y="22"/>
                    <a:pt x="4" y="18"/>
                    <a:pt x="4" y="15"/>
                  </a:cubicBezTo>
                  <a:cubicBezTo>
                    <a:pt x="4" y="11"/>
                    <a:pt x="6" y="8"/>
                    <a:pt x="8" y="6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6" name="Freeform 113"/>
            <p:cNvSpPr/>
            <p:nvPr/>
          </p:nvSpPr>
          <p:spPr bwMode="auto">
            <a:xfrm>
              <a:off x="8440738" y="3789363"/>
              <a:ext cx="25400" cy="17463"/>
            </a:xfrm>
            <a:custGeom>
              <a:avLst/>
              <a:gdLst>
                <a:gd name="T0" fmla="*/ 12 w 12"/>
                <a:gd name="T1" fmla="*/ 0 h 8"/>
                <a:gd name="T2" fmla="*/ 6 w 12"/>
                <a:gd name="T3" fmla="*/ 0 h 8"/>
                <a:gd name="T4" fmla="*/ 0 w 12"/>
                <a:gd name="T5" fmla="*/ 7 h 8"/>
                <a:gd name="T6" fmla="*/ 3 w 12"/>
                <a:gd name="T7" fmla="*/ 8 h 8"/>
                <a:gd name="T8" fmla="*/ 12 w 1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4"/>
                    <a:pt x="3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7" y="8"/>
                    <a:pt x="11" y="5"/>
                    <a:pt x="12" y="0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7" name="Freeform 114"/>
            <p:cNvSpPr/>
            <p:nvPr/>
          </p:nvSpPr>
          <p:spPr bwMode="auto">
            <a:xfrm>
              <a:off x="8440738" y="3768725"/>
              <a:ext cx="23813" cy="14288"/>
            </a:xfrm>
            <a:custGeom>
              <a:avLst/>
              <a:gdLst>
                <a:gd name="T0" fmla="*/ 6 w 11"/>
                <a:gd name="T1" fmla="*/ 7 h 7"/>
                <a:gd name="T2" fmla="*/ 11 w 11"/>
                <a:gd name="T3" fmla="*/ 7 h 7"/>
                <a:gd name="T4" fmla="*/ 3 w 11"/>
                <a:gd name="T5" fmla="*/ 0 h 7"/>
                <a:gd name="T6" fmla="*/ 0 w 11"/>
                <a:gd name="T7" fmla="*/ 1 h 7"/>
                <a:gd name="T8" fmla="*/ 6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6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0" y="3"/>
                    <a:pt x="7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2"/>
                    <a:pt x="5" y="4"/>
                    <a:pt x="6" y="7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8" name="Freeform 115"/>
            <p:cNvSpPr>
              <a:spLocks noEditPoints="1"/>
            </p:cNvSpPr>
            <p:nvPr/>
          </p:nvSpPr>
          <p:spPr bwMode="auto">
            <a:xfrm>
              <a:off x="8416925" y="3756025"/>
              <a:ext cx="61913" cy="63500"/>
            </a:xfrm>
            <a:custGeom>
              <a:avLst/>
              <a:gdLst>
                <a:gd name="T0" fmla="*/ 14 w 29"/>
                <a:gd name="T1" fmla="*/ 30 h 30"/>
                <a:gd name="T2" fmla="*/ 14 w 29"/>
                <a:gd name="T3" fmla="*/ 30 h 30"/>
                <a:gd name="T4" fmla="*/ 29 w 29"/>
                <a:gd name="T5" fmla="*/ 15 h 30"/>
                <a:gd name="T6" fmla="*/ 14 w 29"/>
                <a:gd name="T7" fmla="*/ 0 h 30"/>
                <a:gd name="T8" fmla="*/ 0 w 29"/>
                <a:gd name="T9" fmla="*/ 15 h 30"/>
                <a:gd name="T10" fmla="*/ 14 w 29"/>
                <a:gd name="T11" fmla="*/ 30 h 30"/>
                <a:gd name="T12" fmla="*/ 8 w 29"/>
                <a:gd name="T13" fmla="*/ 6 h 30"/>
                <a:gd name="T14" fmla="*/ 14 w 29"/>
                <a:gd name="T15" fmla="*/ 4 h 30"/>
                <a:gd name="T16" fmla="*/ 25 w 29"/>
                <a:gd name="T17" fmla="*/ 13 h 30"/>
                <a:gd name="T18" fmla="*/ 25 w 29"/>
                <a:gd name="T19" fmla="*/ 15 h 30"/>
                <a:gd name="T20" fmla="*/ 25 w 29"/>
                <a:gd name="T21" fmla="*/ 16 h 30"/>
                <a:gd name="T22" fmla="*/ 14 w 29"/>
                <a:gd name="T23" fmla="*/ 26 h 30"/>
                <a:gd name="T24" fmla="*/ 8 w 29"/>
                <a:gd name="T25" fmla="*/ 24 h 30"/>
                <a:gd name="T26" fmla="*/ 4 w 29"/>
                <a:gd name="T27" fmla="*/ 15 h 30"/>
                <a:gd name="T28" fmla="*/ 8 w 29"/>
                <a:gd name="T29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0">
                  <a:moveTo>
                    <a:pt x="14" y="30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23" y="30"/>
                    <a:pt x="29" y="23"/>
                    <a:pt x="29" y="15"/>
                  </a:cubicBezTo>
                  <a:cubicBezTo>
                    <a:pt x="29" y="7"/>
                    <a:pt x="23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30"/>
                    <a:pt x="14" y="30"/>
                  </a:cubicBezTo>
                  <a:moveTo>
                    <a:pt x="8" y="6"/>
                  </a:moveTo>
                  <a:cubicBezTo>
                    <a:pt x="10" y="5"/>
                    <a:pt x="12" y="4"/>
                    <a:pt x="14" y="4"/>
                  </a:cubicBezTo>
                  <a:cubicBezTo>
                    <a:pt x="19" y="4"/>
                    <a:pt x="24" y="8"/>
                    <a:pt x="25" y="13"/>
                  </a:cubicBezTo>
                  <a:cubicBezTo>
                    <a:pt x="25" y="13"/>
                    <a:pt x="25" y="14"/>
                    <a:pt x="25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22"/>
                    <a:pt x="20" y="26"/>
                    <a:pt x="14" y="26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5" y="22"/>
                    <a:pt x="4" y="19"/>
                    <a:pt x="4" y="15"/>
                  </a:cubicBezTo>
                  <a:cubicBezTo>
                    <a:pt x="4" y="12"/>
                    <a:pt x="6" y="8"/>
                    <a:pt x="8" y="6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9" name="Freeform 116"/>
            <p:cNvSpPr/>
            <p:nvPr/>
          </p:nvSpPr>
          <p:spPr bwMode="auto">
            <a:xfrm>
              <a:off x="8494713" y="3665538"/>
              <a:ext cx="23813" cy="19050"/>
            </a:xfrm>
            <a:custGeom>
              <a:avLst/>
              <a:gdLst>
                <a:gd name="T0" fmla="*/ 11 w 11"/>
                <a:gd name="T1" fmla="*/ 0 h 9"/>
                <a:gd name="T2" fmla="*/ 11 w 11"/>
                <a:gd name="T3" fmla="*/ 0 h 9"/>
                <a:gd name="T4" fmla="*/ 6 w 11"/>
                <a:gd name="T5" fmla="*/ 0 h 9"/>
                <a:gd name="T6" fmla="*/ 6 w 11"/>
                <a:gd name="T7" fmla="*/ 0 h 9"/>
                <a:gd name="T8" fmla="*/ 0 w 11"/>
                <a:gd name="T9" fmla="*/ 8 h 9"/>
                <a:gd name="T10" fmla="*/ 4 w 11"/>
                <a:gd name="T11" fmla="*/ 9 h 9"/>
                <a:gd name="T12" fmla="*/ 11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1" y="9"/>
                    <a:pt x="2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0" name="Freeform 117"/>
            <p:cNvSpPr/>
            <p:nvPr/>
          </p:nvSpPr>
          <p:spPr bwMode="auto">
            <a:xfrm>
              <a:off x="8494713" y="3646488"/>
              <a:ext cx="20638" cy="11113"/>
            </a:xfrm>
            <a:custGeom>
              <a:avLst/>
              <a:gdLst>
                <a:gd name="T0" fmla="*/ 4 w 10"/>
                <a:gd name="T1" fmla="*/ 5 h 5"/>
                <a:gd name="T2" fmla="*/ 10 w 10"/>
                <a:gd name="T3" fmla="*/ 5 h 5"/>
                <a:gd name="T4" fmla="*/ 4 w 10"/>
                <a:gd name="T5" fmla="*/ 0 h 5"/>
                <a:gd name="T6" fmla="*/ 0 w 10"/>
                <a:gd name="T7" fmla="*/ 1 h 5"/>
                <a:gd name="T8" fmla="*/ 4 w 1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4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2"/>
                    <a:pt x="3" y="3"/>
                    <a:pt x="4" y="5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1" name="Freeform 118"/>
            <p:cNvSpPr>
              <a:spLocks noEditPoints="1"/>
            </p:cNvSpPr>
            <p:nvPr/>
          </p:nvSpPr>
          <p:spPr bwMode="auto">
            <a:xfrm>
              <a:off x="8469313" y="3633788"/>
              <a:ext cx="63500" cy="63500"/>
            </a:xfrm>
            <a:custGeom>
              <a:avLst/>
              <a:gdLst>
                <a:gd name="T0" fmla="*/ 15 w 30"/>
                <a:gd name="T1" fmla="*/ 30 h 30"/>
                <a:gd name="T2" fmla="*/ 30 w 30"/>
                <a:gd name="T3" fmla="*/ 15 h 30"/>
                <a:gd name="T4" fmla="*/ 15 w 30"/>
                <a:gd name="T5" fmla="*/ 0 h 30"/>
                <a:gd name="T6" fmla="*/ 0 w 30"/>
                <a:gd name="T7" fmla="*/ 15 h 30"/>
                <a:gd name="T8" fmla="*/ 15 w 30"/>
                <a:gd name="T9" fmla="*/ 30 h 30"/>
                <a:gd name="T10" fmla="*/ 9 w 30"/>
                <a:gd name="T11" fmla="*/ 6 h 30"/>
                <a:gd name="T12" fmla="*/ 15 w 30"/>
                <a:gd name="T13" fmla="*/ 4 h 30"/>
                <a:gd name="T14" fmla="*/ 25 w 30"/>
                <a:gd name="T15" fmla="*/ 11 h 30"/>
                <a:gd name="T16" fmla="*/ 26 w 30"/>
                <a:gd name="T17" fmla="*/ 15 h 30"/>
                <a:gd name="T18" fmla="*/ 26 w 30"/>
                <a:gd name="T19" fmla="*/ 15 h 30"/>
                <a:gd name="T20" fmla="*/ 15 w 30"/>
                <a:gd name="T21" fmla="*/ 26 h 30"/>
                <a:gd name="T22" fmla="*/ 9 w 30"/>
                <a:gd name="T23" fmla="*/ 24 h 30"/>
                <a:gd name="T24" fmla="*/ 4 w 30"/>
                <a:gd name="T25" fmla="*/ 15 h 30"/>
                <a:gd name="T26" fmla="*/ 9 w 30"/>
                <a:gd name="T2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moveTo>
                    <a:pt x="9" y="6"/>
                  </a:moveTo>
                  <a:cubicBezTo>
                    <a:pt x="10" y="5"/>
                    <a:pt x="13" y="4"/>
                    <a:pt x="15" y="4"/>
                  </a:cubicBezTo>
                  <a:cubicBezTo>
                    <a:pt x="19" y="4"/>
                    <a:pt x="23" y="7"/>
                    <a:pt x="25" y="11"/>
                  </a:cubicBezTo>
                  <a:cubicBezTo>
                    <a:pt x="25" y="12"/>
                    <a:pt x="26" y="13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21"/>
                    <a:pt x="21" y="26"/>
                    <a:pt x="15" y="26"/>
                  </a:cubicBezTo>
                  <a:cubicBezTo>
                    <a:pt x="13" y="26"/>
                    <a:pt x="10" y="25"/>
                    <a:pt x="9" y="24"/>
                  </a:cubicBezTo>
                  <a:cubicBezTo>
                    <a:pt x="6" y="22"/>
                    <a:pt x="4" y="19"/>
                    <a:pt x="4" y="15"/>
                  </a:cubicBezTo>
                  <a:cubicBezTo>
                    <a:pt x="4" y="12"/>
                    <a:pt x="6" y="8"/>
                    <a:pt x="9" y="6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92" name="Freeform 119"/>
          <p:cNvSpPr>
            <a:spLocks noEditPoints="1"/>
          </p:cNvSpPr>
          <p:nvPr/>
        </p:nvSpPr>
        <p:spPr bwMode="auto">
          <a:xfrm>
            <a:off x="9020175" y="1934845"/>
            <a:ext cx="200025" cy="478155"/>
          </a:xfrm>
          <a:custGeom>
            <a:avLst/>
            <a:gdLst>
              <a:gd name="T0" fmla="*/ 76 w 93"/>
              <a:gd name="T1" fmla="*/ 116 h 223"/>
              <a:gd name="T2" fmla="*/ 76 w 93"/>
              <a:gd name="T3" fmla="*/ 52 h 223"/>
              <a:gd name="T4" fmla="*/ 75 w 93"/>
              <a:gd name="T5" fmla="*/ 51 h 223"/>
              <a:gd name="T6" fmla="*/ 59 w 93"/>
              <a:gd name="T7" fmla="*/ 51 h 223"/>
              <a:gd name="T8" fmla="*/ 67 w 93"/>
              <a:gd name="T9" fmla="*/ 30 h 223"/>
              <a:gd name="T10" fmla="*/ 93 w 93"/>
              <a:gd name="T11" fmla="*/ 42 h 223"/>
              <a:gd name="T12" fmla="*/ 77 w 93"/>
              <a:gd name="T13" fmla="*/ 0 h 223"/>
              <a:gd name="T14" fmla="*/ 35 w 93"/>
              <a:gd name="T15" fmla="*/ 16 h 223"/>
              <a:gd name="T16" fmla="*/ 61 w 93"/>
              <a:gd name="T17" fmla="*/ 28 h 223"/>
              <a:gd name="T18" fmla="*/ 52 w 93"/>
              <a:gd name="T19" fmla="*/ 51 h 223"/>
              <a:gd name="T20" fmla="*/ 1 w 93"/>
              <a:gd name="T21" fmla="*/ 51 h 223"/>
              <a:gd name="T22" fmla="*/ 1 w 93"/>
              <a:gd name="T23" fmla="*/ 52 h 223"/>
              <a:gd name="T24" fmla="*/ 0 w 93"/>
              <a:gd name="T25" fmla="*/ 116 h 223"/>
              <a:gd name="T26" fmla="*/ 33 w 93"/>
              <a:gd name="T27" fmla="*/ 160 h 223"/>
              <a:gd name="T28" fmla="*/ 33 w 93"/>
              <a:gd name="T29" fmla="*/ 215 h 223"/>
              <a:gd name="T30" fmla="*/ 14 w 93"/>
              <a:gd name="T31" fmla="*/ 219 h 223"/>
              <a:gd name="T32" fmla="*/ 38 w 93"/>
              <a:gd name="T33" fmla="*/ 223 h 223"/>
              <a:gd name="T34" fmla="*/ 63 w 93"/>
              <a:gd name="T35" fmla="*/ 219 h 223"/>
              <a:gd name="T36" fmla="*/ 44 w 93"/>
              <a:gd name="T37" fmla="*/ 215 h 223"/>
              <a:gd name="T38" fmla="*/ 44 w 93"/>
              <a:gd name="T39" fmla="*/ 160 h 223"/>
              <a:gd name="T40" fmla="*/ 76 w 93"/>
              <a:gd name="T41" fmla="*/ 116 h 223"/>
              <a:gd name="T42" fmla="*/ 71 w 93"/>
              <a:gd name="T43" fmla="*/ 56 h 223"/>
              <a:gd name="T44" fmla="*/ 68 w 93"/>
              <a:gd name="T45" fmla="*/ 83 h 223"/>
              <a:gd name="T46" fmla="*/ 49 w 93"/>
              <a:gd name="T47" fmla="*/ 77 h 223"/>
              <a:gd name="T48" fmla="*/ 57 w 93"/>
              <a:gd name="T49" fmla="*/ 56 h 223"/>
              <a:gd name="T50" fmla="*/ 71 w 93"/>
              <a:gd name="T51" fmla="*/ 56 h 223"/>
              <a:gd name="T52" fmla="*/ 8 w 93"/>
              <a:gd name="T53" fmla="*/ 82 h 223"/>
              <a:gd name="T54" fmla="*/ 5 w 93"/>
              <a:gd name="T55" fmla="*/ 56 h 223"/>
              <a:gd name="T56" fmla="*/ 51 w 93"/>
              <a:gd name="T57" fmla="*/ 56 h 223"/>
              <a:gd name="T58" fmla="*/ 41 w 93"/>
              <a:gd name="T59" fmla="*/ 80 h 223"/>
              <a:gd name="T60" fmla="*/ 39 w 93"/>
              <a:gd name="T61" fmla="*/ 82 h 223"/>
              <a:gd name="T62" fmla="*/ 8 w 93"/>
              <a:gd name="T63" fmla="*/ 8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" h="223">
                <a:moveTo>
                  <a:pt x="76" y="116"/>
                </a:moveTo>
                <a:cubicBezTo>
                  <a:pt x="76" y="107"/>
                  <a:pt x="67" y="77"/>
                  <a:pt x="76" y="52"/>
                </a:cubicBezTo>
                <a:cubicBezTo>
                  <a:pt x="75" y="51"/>
                  <a:pt x="75" y="51"/>
                  <a:pt x="75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67" y="30"/>
                  <a:pt x="67" y="30"/>
                  <a:pt x="67" y="30"/>
                </a:cubicBezTo>
                <a:cubicBezTo>
                  <a:pt x="93" y="42"/>
                  <a:pt x="93" y="42"/>
                  <a:pt x="93" y="42"/>
                </a:cubicBezTo>
                <a:cubicBezTo>
                  <a:pt x="77" y="0"/>
                  <a:pt x="77" y="0"/>
                  <a:pt x="77" y="0"/>
                </a:cubicBezTo>
                <a:cubicBezTo>
                  <a:pt x="35" y="16"/>
                  <a:pt x="35" y="16"/>
                  <a:pt x="35" y="16"/>
                </a:cubicBezTo>
                <a:cubicBezTo>
                  <a:pt x="61" y="28"/>
                  <a:pt x="61" y="28"/>
                  <a:pt x="61" y="28"/>
                </a:cubicBezTo>
                <a:cubicBezTo>
                  <a:pt x="52" y="51"/>
                  <a:pt x="52" y="51"/>
                  <a:pt x="52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1" y="52"/>
                  <a:pt x="1" y="52"/>
                  <a:pt x="1" y="52"/>
                </a:cubicBezTo>
                <a:cubicBezTo>
                  <a:pt x="8" y="93"/>
                  <a:pt x="0" y="107"/>
                  <a:pt x="0" y="116"/>
                </a:cubicBezTo>
                <a:cubicBezTo>
                  <a:pt x="0" y="138"/>
                  <a:pt x="14" y="157"/>
                  <a:pt x="33" y="160"/>
                </a:cubicBezTo>
                <a:cubicBezTo>
                  <a:pt x="33" y="215"/>
                  <a:pt x="33" y="215"/>
                  <a:pt x="33" y="215"/>
                </a:cubicBezTo>
                <a:cubicBezTo>
                  <a:pt x="22" y="215"/>
                  <a:pt x="14" y="217"/>
                  <a:pt x="14" y="219"/>
                </a:cubicBezTo>
                <a:cubicBezTo>
                  <a:pt x="14" y="221"/>
                  <a:pt x="25" y="223"/>
                  <a:pt x="38" y="223"/>
                </a:cubicBezTo>
                <a:cubicBezTo>
                  <a:pt x="52" y="223"/>
                  <a:pt x="63" y="221"/>
                  <a:pt x="63" y="219"/>
                </a:cubicBezTo>
                <a:cubicBezTo>
                  <a:pt x="63" y="217"/>
                  <a:pt x="55" y="215"/>
                  <a:pt x="44" y="215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62" y="157"/>
                  <a:pt x="76" y="138"/>
                  <a:pt x="76" y="116"/>
                </a:cubicBezTo>
                <a:moveTo>
                  <a:pt x="71" y="56"/>
                </a:moveTo>
                <a:cubicBezTo>
                  <a:pt x="68" y="61"/>
                  <a:pt x="67" y="71"/>
                  <a:pt x="68" y="83"/>
                </a:cubicBezTo>
                <a:cubicBezTo>
                  <a:pt x="68" y="83"/>
                  <a:pt x="59" y="76"/>
                  <a:pt x="49" y="77"/>
                </a:cubicBezTo>
                <a:cubicBezTo>
                  <a:pt x="57" y="56"/>
                  <a:pt x="57" y="56"/>
                  <a:pt x="57" y="56"/>
                </a:cubicBezTo>
                <a:cubicBezTo>
                  <a:pt x="71" y="56"/>
                  <a:pt x="71" y="56"/>
                  <a:pt x="71" y="56"/>
                </a:cubicBezTo>
                <a:close/>
                <a:moveTo>
                  <a:pt x="8" y="82"/>
                </a:moveTo>
                <a:cubicBezTo>
                  <a:pt x="9" y="71"/>
                  <a:pt x="8" y="61"/>
                  <a:pt x="5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41" y="80"/>
                  <a:pt x="41" y="80"/>
                  <a:pt x="41" y="80"/>
                </a:cubicBezTo>
                <a:cubicBezTo>
                  <a:pt x="40" y="81"/>
                  <a:pt x="40" y="81"/>
                  <a:pt x="39" y="82"/>
                </a:cubicBezTo>
                <a:cubicBezTo>
                  <a:pt x="29" y="90"/>
                  <a:pt x="14" y="84"/>
                  <a:pt x="8" y="82"/>
                </a:cubicBezTo>
              </a:path>
            </a:pathLst>
          </a:custGeom>
          <a:solidFill>
            <a:srgbClr val="F8F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28" name="组合 2127"/>
          <p:cNvGrpSpPr/>
          <p:nvPr/>
        </p:nvGrpSpPr>
        <p:grpSpPr>
          <a:xfrm rot="0">
            <a:off x="8806815" y="4511040"/>
            <a:ext cx="476250" cy="372745"/>
            <a:chOff x="8128000" y="5056188"/>
            <a:chExt cx="476250" cy="373062"/>
          </a:xfrm>
        </p:grpSpPr>
        <p:sp>
          <p:nvSpPr>
            <p:cNvPr id="2093" name="Freeform 120"/>
            <p:cNvSpPr/>
            <p:nvPr/>
          </p:nvSpPr>
          <p:spPr bwMode="auto">
            <a:xfrm>
              <a:off x="8128000" y="5241925"/>
              <a:ext cx="476250" cy="187325"/>
            </a:xfrm>
            <a:custGeom>
              <a:avLst/>
              <a:gdLst>
                <a:gd name="T0" fmla="*/ 222 w 222"/>
                <a:gd name="T1" fmla="*/ 22 h 87"/>
                <a:gd name="T2" fmla="*/ 173 w 222"/>
                <a:gd name="T3" fmla="*/ 0 h 87"/>
                <a:gd name="T4" fmla="*/ 165 w 222"/>
                <a:gd name="T5" fmla="*/ 5 h 87"/>
                <a:gd name="T6" fmla="*/ 196 w 222"/>
                <a:gd name="T7" fmla="*/ 18 h 87"/>
                <a:gd name="T8" fmla="*/ 190 w 222"/>
                <a:gd name="T9" fmla="*/ 24 h 87"/>
                <a:gd name="T10" fmla="*/ 111 w 222"/>
                <a:gd name="T11" fmla="*/ 35 h 87"/>
                <a:gd name="T12" fmla="*/ 31 w 222"/>
                <a:gd name="T13" fmla="*/ 24 h 87"/>
                <a:gd name="T14" fmla="*/ 26 w 222"/>
                <a:gd name="T15" fmla="*/ 18 h 87"/>
                <a:gd name="T16" fmla="*/ 48 w 222"/>
                <a:gd name="T17" fmla="*/ 7 h 87"/>
                <a:gd name="T18" fmla="*/ 42 w 222"/>
                <a:gd name="T19" fmla="*/ 1 h 87"/>
                <a:gd name="T20" fmla="*/ 0 w 222"/>
                <a:gd name="T21" fmla="*/ 22 h 87"/>
                <a:gd name="T22" fmla="*/ 0 w 222"/>
                <a:gd name="T23" fmla="*/ 24 h 87"/>
                <a:gd name="T24" fmla="*/ 0 w 222"/>
                <a:gd name="T25" fmla="*/ 24 h 87"/>
                <a:gd name="T26" fmla="*/ 0 w 222"/>
                <a:gd name="T27" fmla="*/ 25 h 87"/>
                <a:gd name="T28" fmla="*/ 5 w 222"/>
                <a:gd name="T29" fmla="*/ 31 h 87"/>
                <a:gd name="T30" fmla="*/ 38 w 222"/>
                <a:gd name="T31" fmla="*/ 69 h 87"/>
                <a:gd name="T32" fmla="*/ 37 w 222"/>
                <a:gd name="T33" fmla="*/ 69 h 87"/>
                <a:gd name="T34" fmla="*/ 28 w 222"/>
                <a:gd name="T35" fmla="*/ 77 h 87"/>
                <a:gd name="T36" fmla="*/ 28 w 222"/>
                <a:gd name="T37" fmla="*/ 78 h 87"/>
                <a:gd name="T38" fmla="*/ 37 w 222"/>
                <a:gd name="T39" fmla="*/ 87 h 87"/>
                <a:gd name="T40" fmla="*/ 189 w 222"/>
                <a:gd name="T41" fmla="*/ 87 h 87"/>
                <a:gd name="T42" fmla="*/ 198 w 222"/>
                <a:gd name="T43" fmla="*/ 78 h 87"/>
                <a:gd name="T44" fmla="*/ 198 w 222"/>
                <a:gd name="T45" fmla="*/ 77 h 87"/>
                <a:gd name="T46" fmla="*/ 189 w 222"/>
                <a:gd name="T47" fmla="*/ 69 h 87"/>
                <a:gd name="T48" fmla="*/ 184 w 222"/>
                <a:gd name="T49" fmla="*/ 69 h 87"/>
                <a:gd name="T50" fmla="*/ 216 w 222"/>
                <a:gd name="T51" fmla="*/ 31 h 87"/>
                <a:gd name="T52" fmla="*/ 222 w 222"/>
                <a:gd name="T53" fmla="*/ 25 h 87"/>
                <a:gd name="T54" fmla="*/ 222 w 222"/>
                <a:gd name="T55" fmla="*/ 24 h 87"/>
                <a:gd name="T56" fmla="*/ 222 w 222"/>
                <a:gd name="T57" fmla="*/ 24 h 87"/>
                <a:gd name="T58" fmla="*/ 222 w 222"/>
                <a:gd name="T59" fmla="*/ 2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2" h="87">
                  <a:moveTo>
                    <a:pt x="222" y="22"/>
                  </a:moveTo>
                  <a:cubicBezTo>
                    <a:pt x="222" y="13"/>
                    <a:pt x="203" y="4"/>
                    <a:pt x="173" y="0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84" y="8"/>
                    <a:pt x="196" y="13"/>
                    <a:pt x="196" y="18"/>
                  </a:cubicBezTo>
                  <a:cubicBezTo>
                    <a:pt x="196" y="20"/>
                    <a:pt x="194" y="22"/>
                    <a:pt x="190" y="24"/>
                  </a:cubicBezTo>
                  <a:cubicBezTo>
                    <a:pt x="178" y="31"/>
                    <a:pt x="147" y="35"/>
                    <a:pt x="111" y="35"/>
                  </a:cubicBezTo>
                  <a:cubicBezTo>
                    <a:pt x="75" y="35"/>
                    <a:pt x="44" y="31"/>
                    <a:pt x="31" y="24"/>
                  </a:cubicBezTo>
                  <a:cubicBezTo>
                    <a:pt x="28" y="22"/>
                    <a:pt x="26" y="20"/>
                    <a:pt x="26" y="18"/>
                  </a:cubicBezTo>
                  <a:cubicBezTo>
                    <a:pt x="26" y="14"/>
                    <a:pt x="34" y="10"/>
                    <a:pt x="48" y="7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16" y="6"/>
                    <a:pt x="0" y="14"/>
                    <a:pt x="0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7"/>
                    <a:pt x="3" y="29"/>
                    <a:pt x="5" y="3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2" y="69"/>
                    <a:pt x="28" y="72"/>
                    <a:pt x="28" y="77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83"/>
                    <a:pt x="32" y="87"/>
                    <a:pt x="37" y="87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94" y="87"/>
                    <a:pt x="198" y="83"/>
                    <a:pt x="198" y="78"/>
                  </a:cubicBezTo>
                  <a:cubicBezTo>
                    <a:pt x="198" y="77"/>
                    <a:pt x="198" y="77"/>
                    <a:pt x="198" y="77"/>
                  </a:cubicBezTo>
                  <a:cubicBezTo>
                    <a:pt x="198" y="72"/>
                    <a:pt x="194" y="69"/>
                    <a:pt x="189" y="69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9" y="29"/>
                    <a:pt x="221" y="27"/>
                    <a:pt x="222" y="25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3"/>
                    <a:pt x="222" y="22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4" name="Freeform 121"/>
            <p:cNvSpPr>
              <a:spLocks noEditPoints="1"/>
            </p:cNvSpPr>
            <p:nvPr/>
          </p:nvSpPr>
          <p:spPr bwMode="auto">
            <a:xfrm>
              <a:off x="8413750" y="5056188"/>
              <a:ext cx="180975" cy="215900"/>
            </a:xfrm>
            <a:custGeom>
              <a:avLst/>
              <a:gdLst>
                <a:gd name="T0" fmla="*/ 7 w 85"/>
                <a:gd name="T1" fmla="*/ 89 h 101"/>
                <a:gd name="T2" fmla="*/ 8 w 85"/>
                <a:gd name="T3" fmla="*/ 101 h 101"/>
                <a:gd name="T4" fmla="*/ 22 w 85"/>
                <a:gd name="T5" fmla="*/ 91 h 101"/>
                <a:gd name="T6" fmla="*/ 30 w 85"/>
                <a:gd name="T7" fmla="*/ 85 h 101"/>
                <a:gd name="T8" fmla="*/ 85 w 85"/>
                <a:gd name="T9" fmla="*/ 43 h 101"/>
                <a:gd name="T10" fmla="*/ 0 w 85"/>
                <a:gd name="T11" fmla="*/ 0 h 101"/>
                <a:gd name="T12" fmla="*/ 1 w 85"/>
                <a:gd name="T13" fmla="*/ 17 h 101"/>
                <a:gd name="T14" fmla="*/ 37 w 85"/>
                <a:gd name="T15" fmla="*/ 26 h 101"/>
                <a:gd name="T16" fmla="*/ 40 w 85"/>
                <a:gd name="T17" fmla="*/ 28 h 101"/>
                <a:gd name="T18" fmla="*/ 39 w 85"/>
                <a:gd name="T19" fmla="*/ 32 h 101"/>
                <a:gd name="T20" fmla="*/ 6 w 85"/>
                <a:gd name="T21" fmla="*/ 70 h 101"/>
                <a:gd name="T22" fmla="*/ 7 w 85"/>
                <a:gd name="T23" fmla="*/ 83 h 101"/>
                <a:gd name="T24" fmla="*/ 7 w 85"/>
                <a:gd name="T25" fmla="*/ 89 h 101"/>
                <a:gd name="T26" fmla="*/ 55 w 85"/>
                <a:gd name="T27" fmla="*/ 34 h 101"/>
                <a:gd name="T28" fmla="*/ 61 w 85"/>
                <a:gd name="T29" fmla="*/ 39 h 101"/>
                <a:gd name="T30" fmla="*/ 55 w 85"/>
                <a:gd name="T31" fmla="*/ 45 h 101"/>
                <a:gd name="T32" fmla="*/ 50 w 85"/>
                <a:gd name="T33" fmla="*/ 39 h 101"/>
                <a:gd name="T34" fmla="*/ 55 w 85"/>
                <a:gd name="T35" fmla="*/ 34 h 101"/>
                <a:gd name="T36" fmla="*/ 46 w 85"/>
                <a:gd name="T37" fmla="*/ 52 h 101"/>
                <a:gd name="T38" fmla="*/ 54 w 85"/>
                <a:gd name="T39" fmla="*/ 60 h 101"/>
                <a:gd name="T40" fmla="*/ 46 w 85"/>
                <a:gd name="T41" fmla="*/ 67 h 101"/>
                <a:gd name="T42" fmla="*/ 39 w 85"/>
                <a:gd name="T43" fmla="*/ 60 h 101"/>
                <a:gd name="T44" fmla="*/ 46 w 85"/>
                <a:gd name="T45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101">
                  <a:moveTo>
                    <a:pt x="7" y="89"/>
                  </a:moveTo>
                  <a:cubicBezTo>
                    <a:pt x="8" y="101"/>
                    <a:pt x="8" y="101"/>
                    <a:pt x="8" y="10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9" y="26"/>
                    <a:pt x="40" y="27"/>
                    <a:pt x="40" y="28"/>
                  </a:cubicBezTo>
                  <a:cubicBezTo>
                    <a:pt x="41" y="29"/>
                    <a:pt x="40" y="31"/>
                    <a:pt x="39" y="32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83"/>
                    <a:pt x="7" y="83"/>
                    <a:pt x="7" y="83"/>
                  </a:cubicBezTo>
                  <a:lnTo>
                    <a:pt x="7" y="89"/>
                  </a:lnTo>
                  <a:close/>
                  <a:moveTo>
                    <a:pt x="55" y="34"/>
                  </a:moveTo>
                  <a:cubicBezTo>
                    <a:pt x="58" y="34"/>
                    <a:pt x="61" y="36"/>
                    <a:pt x="61" y="39"/>
                  </a:cubicBezTo>
                  <a:cubicBezTo>
                    <a:pt x="61" y="42"/>
                    <a:pt x="58" y="45"/>
                    <a:pt x="55" y="45"/>
                  </a:cubicBezTo>
                  <a:cubicBezTo>
                    <a:pt x="52" y="45"/>
                    <a:pt x="50" y="42"/>
                    <a:pt x="50" y="39"/>
                  </a:cubicBezTo>
                  <a:cubicBezTo>
                    <a:pt x="50" y="36"/>
                    <a:pt x="52" y="34"/>
                    <a:pt x="55" y="34"/>
                  </a:cubicBezTo>
                  <a:moveTo>
                    <a:pt x="46" y="52"/>
                  </a:moveTo>
                  <a:cubicBezTo>
                    <a:pt x="50" y="52"/>
                    <a:pt x="54" y="56"/>
                    <a:pt x="54" y="60"/>
                  </a:cubicBezTo>
                  <a:cubicBezTo>
                    <a:pt x="54" y="64"/>
                    <a:pt x="50" y="67"/>
                    <a:pt x="46" y="67"/>
                  </a:cubicBezTo>
                  <a:cubicBezTo>
                    <a:pt x="42" y="67"/>
                    <a:pt x="39" y="64"/>
                    <a:pt x="39" y="60"/>
                  </a:cubicBezTo>
                  <a:cubicBezTo>
                    <a:pt x="39" y="56"/>
                    <a:pt x="42" y="52"/>
                    <a:pt x="46" y="52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5" name="Freeform 122"/>
            <p:cNvSpPr>
              <a:spLocks noEditPoints="1"/>
            </p:cNvSpPr>
            <p:nvPr/>
          </p:nvSpPr>
          <p:spPr bwMode="auto">
            <a:xfrm>
              <a:off x="8304213" y="5091113"/>
              <a:ext cx="173038" cy="193675"/>
            </a:xfrm>
            <a:custGeom>
              <a:avLst/>
              <a:gdLst>
                <a:gd name="T0" fmla="*/ 8 w 81"/>
                <a:gd name="T1" fmla="*/ 73 h 91"/>
                <a:gd name="T2" fmla="*/ 15 w 81"/>
                <a:gd name="T3" fmla="*/ 91 h 91"/>
                <a:gd name="T4" fmla="*/ 31 w 81"/>
                <a:gd name="T5" fmla="*/ 72 h 91"/>
                <a:gd name="T6" fmla="*/ 37 w 81"/>
                <a:gd name="T7" fmla="*/ 66 h 91"/>
                <a:gd name="T8" fmla="*/ 49 w 81"/>
                <a:gd name="T9" fmla="*/ 52 h 91"/>
                <a:gd name="T10" fmla="*/ 52 w 81"/>
                <a:gd name="T11" fmla="*/ 48 h 91"/>
                <a:gd name="T12" fmla="*/ 56 w 81"/>
                <a:gd name="T13" fmla="*/ 44 h 91"/>
                <a:gd name="T14" fmla="*/ 81 w 81"/>
                <a:gd name="T15" fmla="*/ 15 h 91"/>
                <a:gd name="T16" fmla="*/ 53 w 81"/>
                <a:gd name="T17" fmla="*/ 9 h 91"/>
                <a:gd name="T18" fmla="*/ 49 w 81"/>
                <a:gd name="T19" fmla="*/ 8 h 91"/>
                <a:gd name="T20" fmla="*/ 45 w 81"/>
                <a:gd name="T21" fmla="*/ 7 h 91"/>
                <a:gd name="T22" fmla="*/ 15 w 81"/>
                <a:gd name="T23" fmla="*/ 0 h 91"/>
                <a:gd name="T24" fmla="*/ 0 w 81"/>
                <a:gd name="T25" fmla="*/ 51 h 91"/>
                <a:gd name="T26" fmla="*/ 6 w 81"/>
                <a:gd name="T27" fmla="*/ 66 h 91"/>
                <a:gd name="T28" fmla="*/ 8 w 81"/>
                <a:gd name="T29" fmla="*/ 73 h 91"/>
                <a:gd name="T30" fmla="*/ 45 w 81"/>
                <a:gd name="T31" fmla="*/ 14 h 91"/>
                <a:gd name="T32" fmla="*/ 46 w 81"/>
                <a:gd name="T33" fmla="*/ 14 h 91"/>
                <a:gd name="T34" fmla="*/ 49 w 81"/>
                <a:gd name="T35" fmla="*/ 12 h 91"/>
                <a:gd name="T36" fmla="*/ 53 w 81"/>
                <a:gd name="T37" fmla="*/ 13 h 91"/>
                <a:gd name="T38" fmla="*/ 55 w 81"/>
                <a:gd name="T39" fmla="*/ 15 h 91"/>
                <a:gd name="T40" fmla="*/ 55 w 81"/>
                <a:gd name="T41" fmla="*/ 25 h 91"/>
                <a:gd name="T42" fmla="*/ 54 w 81"/>
                <a:gd name="T43" fmla="*/ 26 h 91"/>
                <a:gd name="T44" fmla="*/ 51 w 81"/>
                <a:gd name="T45" fmla="*/ 27 h 91"/>
                <a:gd name="T46" fmla="*/ 47 w 81"/>
                <a:gd name="T47" fmla="*/ 26 h 91"/>
                <a:gd name="T48" fmla="*/ 45 w 81"/>
                <a:gd name="T49" fmla="*/ 25 h 91"/>
                <a:gd name="T50" fmla="*/ 45 w 81"/>
                <a:gd name="T51" fmla="*/ 14 h 91"/>
                <a:gd name="T52" fmla="*/ 25 w 81"/>
                <a:gd name="T53" fmla="*/ 23 h 91"/>
                <a:gd name="T54" fmla="*/ 33 w 81"/>
                <a:gd name="T55" fmla="*/ 23 h 91"/>
                <a:gd name="T56" fmla="*/ 33 w 81"/>
                <a:gd name="T57" fmla="*/ 31 h 91"/>
                <a:gd name="T58" fmla="*/ 25 w 81"/>
                <a:gd name="T59" fmla="*/ 31 h 91"/>
                <a:gd name="T60" fmla="*/ 25 w 81"/>
                <a:gd name="T61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91">
                  <a:moveTo>
                    <a:pt x="8" y="73"/>
                  </a:moveTo>
                  <a:cubicBezTo>
                    <a:pt x="15" y="91"/>
                    <a:pt x="15" y="91"/>
                    <a:pt x="15" y="9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8" y="73"/>
                  </a:lnTo>
                  <a:close/>
                  <a:moveTo>
                    <a:pt x="45" y="14"/>
                  </a:moveTo>
                  <a:cubicBezTo>
                    <a:pt x="45" y="14"/>
                    <a:pt x="46" y="14"/>
                    <a:pt x="46" y="14"/>
                  </a:cubicBezTo>
                  <a:cubicBezTo>
                    <a:pt x="47" y="13"/>
                    <a:pt x="48" y="13"/>
                    <a:pt x="49" y="12"/>
                  </a:cubicBezTo>
                  <a:cubicBezTo>
                    <a:pt x="51" y="12"/>
                    <a:pt x="52" y="13"/>
                    <a:pt x="53" y="13"/>
                  </a:cubicBezTo>
                  <a:cubicBezTo>
                    <a:pt x="54" y="13"/>
                    <a:pt x="55" y="14"/>
                    <a:pt x="55" y="15"/>
                  </a:cubicBezTo>
                  <a:cubicBezTo>
                    <a:pt x="58" y="18"/>
                    <a:pt x="58" y="22"/>
                    <a:pt x="55" y="25"/>
                  </a:cubicBezTo>
                  <a:cubicBezTo>
                    <a:pt x="55" y="25"/>
                    <a:pt x="54" y="26"/>
                    <a:pt x="54" y="26"/>
                  </a:cubicBezTo>
                  <a:cubicBezTo>
                    <a:pt x="53" y="27"/>
                    <a:pt x="52" y="27"/>
                    <a:pt x="51" y="27"/>
                  </a:cubicBezTo>
                  <a:cubicBezTo>
                    <a:pt x="49" y="27"/>
                    <a:pt x="48" y="27"/>
                    <a:pt x="47" y="26"/>
                  </a:cubicBezTo>
                  <a:cubicBezTo>
                    <a:pt x="46" y="26"/>
                    <a:pt x="45" y="25"/>
                    <a:pt x="45" y="25"/>
                  </a:cubicBezTo>
                  <a:cubicBezTo>
                    <a:pt x="42" y="22"/>
                    <a:pt x="42" y="17"/>
                    <a:pt x="45" y="14"/>
                  </a:cubicBezTo>
                  <a:moveTo>
                    <a:pt x="25" y="23"/>
                  </a:moveTo>
                  <a:cubicBezTo>
                    <a:pt x="27" y="21"/>
                    <a:pt x="31" y="21"/>
                    <a:pt x="33" y="23"/>
                  </a:cubicBezTo>
                  <a:cubicBezTo>
                    <a:pt x="35" y="25"/>
                    <a:pt x="35" y="29"/>
                    <a:pt x="33" y="31"/>
                  </a:cubicBezTo>
                  <a:cubicBezTo>
                    <a:pt x="30" y="33"/>
                    <a:pt x="27" y="33"/>
                    <a:pt x="25" y="31"/>
                  </a:cubicBezTo>
                  <a:cubicBezTo>
                    <a:pt x="23" y="28"/>
                    <a:pt x="23" y="25"/>
                    <a:pt x="25" y="23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6" name="Freeform 123"/>
            <p:cNvSpPr>
              <a:spLocks noEditPoints="1"/>
            </p:cNvSpPr>
            <p:nvPr/>
          </p:nvSpPr>
          <p:spPr bwMode="auto">
            <a:xfrm>
              <a:off x="8134350" y="5084763"/>
              <a:ext cx="187325" cy="187325"/>
            </a:xfrm>
            <a:custGeom>
              <a:avLst/>
              <a:gdLst>
                <a:gd name="T0" fmla="*/ 83 w 87"/>
                <a:gd name="T1" fmla="*/ 1 h 88"/>
                <a:gd name="T2" fmla="*/ 62 w 87"/>
                <a:gd name="T3" fmla="*/ 7 h 88"/>
                <a:gd name="T4" fmla="*/ 58 w 87"/>
                <a:gd name="T5" fmla="*/ 8 h 88"/>
                <a:gd name="T6" fmla="*/ 55 w 87"/>
                <a:gd name="T7" fmla="*/ 9 h 88"/>
                <a:gd name="T8" fmla="*/ 0 w 87"/>
                <a:gd name="T9" fmla="*/ 25 h 88"/>
                <a:gd name="T10" fmla="*/ 47 w 87"/>
                <a:gd name="T11" fmla="*/ 73 h 88"/>
                <a:gd name="T12" fmla="*/ 53 w 87"/>
                <a:gd name="T13" fmla="*/ 79 h 88"/>
                <a:gd name="T14" fmla="*/ 62 w 87"/>
                <a:gd name="T15" fmla="*/ 88 h 88"/>
                <a:gd name="T16" fmla="*/ 65 w 87"/>
                <a:gd name="T17" fmla="*/ 78 h 88"/>
                <a:gd name="T18" fmla="*/ 67 w 87"/>
                <a:gd name="T19" fmla="*/ 71 h 88"/>
                <a:gd name="T20" fmla="*/ 71 w 87"/>
                <a:gd name="T21" fmla="*/ 55 h 88"/>
                <a:gd name="T22" fmla="*/ 73 w 87"/>
                <a:gd name="T23" fmla="*/ 49 h 88"/>
                <a:gd name="T24" fmla="*/ 75 w 87"/>
                <a:gd name="T25" fmla="*/ 43 h 88"/>
                <a:gd name="T26" fmla="*/ 86 w 87"/>
                <a:gd name="T27" fmla="*/ 2 h 88"/>
                <a:gd name="T28" fmla="*/ 87 w 87"/>
                <a:gd name="T29" fmla="*/ 0 h 88"/>
                <a:gd name="T30" fmla="*/ 83 w 87"/>
                <a:gd name="T31" fmla="*/ 1 h 88"/>
                <a:gd name="T32" fmla="*/ 30 w 87"/>
                <a:gd name="T33" fmla="*/ 32 h 88"/>
                <a:gd name="T34" fmla="*/ 25 w 87"/>
                <a:gd name="T35" fmla="*/ 27 h 88"/>
                <a:gd name="T36" fmla="*/ 30 w 87"/>
                <a:gd name="T37" fmla="*/ 22 h 88"/>
                <a:gd name="T38" fmla="*/ 35 w 87"/>
                <a:gd name="T39" fmla="*/ 27 h 88"/>
                <a:gd name="T40" fmla="*/ 30 w 87"/>
                <a:gd name="T41" fmla="*/ 32 h 88"/>
                <a:gd name="T42" fmla="*/ 45 w 87"/>
                <a:gd name="T43" fmla="*/ 48 h 88"/>
                <a:gd name="T44" fmla="*/ 38 w 87"/>
                <a:gd name="T45" fmla="*/ 42 h 88"/>
                <a:gd name="T46" fmla="*/ 45 w 87"/>
                <a:gd name="T47" fmla="*/ 35 h 88"/>
                <a:gd name="T48" fmla="*/ 51 w 87"/>
                <a:gd name="T49" fmla="*/ 42 h 88"/>
                <a:gd name="T50" fmla="*/ 45 w 87"/>
                <a:gd name="T51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" h="88">
                  <a:moveTo>
                    <a:pt x="83" y="1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83" y="1"/>
                  </a:lnTo>
                  <a:close/>
                  <a:moveTo>
                    <a:pt x="30" y="32"/>
                  </a:moveTo>
                  <a:cubicBezTo>
                    <a:pt x="27" y="32"/>
                    <a:pt x="25" y="29"/>
                    <a:pt x="25" y="27"/>
                  </a:cubicBezTo>
                  <a:cubicBezTo>
                    <a:pt x="25" y="24"/>
                    <a:pt x="27" y="22"/>
                    <a:pt x="30" y="22"/>
                  </a:cubicBezTo>
                  <a:cubicBezTo>
                    <a:pt x="33" y="22"/>
                    <a:pt x="35" y="24"/>
                    <a:pt x="35" y="27"/>
                  </a:cubicBezTo>
                  <a:cubicBezTo>
                    <a:pt x="35" y="29"/>
                    <a:pt x="33" y="32"/>
                    <a:pt x="30" y="32"/>
                  </a:cubicBezTo>
                  <a:moveTo>
                    <a:pt x="45" y="48"/>
                  </a:moveTo>
                  <a:cubicBezTo>
                    <a:pt x="41" y="48"/>
                    <a:pt x="38" y="45"/>
                    <a:pt x="38" y="42"/>
                  </a:cubicBezTo>
                  <a:cubicBezTo>
                    <a:pt x="38" y="38"/>
                    <a:pt x="41" y="35"/>
                    <a:pt x="45" y="35"/>
                  </a:cubicBezTo>
                  <a:cubicBezTo>
                    <a:pt x="49" y="35"/>
                    <a:pt x="51" y="38"/>
                    <a:pt x="51" y="42"/>
                  </a:cubicBezTo>
                  <a:cubicBezTo>
                    <a:pt x="51" y="45"/>
                    <a:pt x="49" y="48"/>
                    <a:pt x="45" y="48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30" name="组合 2129"/>
          <p:cNvGrpSpPr/>
          <p:nvPr/>
        </p:nvGrpSpPr>
        <p:grpSpPr>
          <a:xfrm rot="0">
            <a:off x="8761095" y="2794000"/>
            <a:ext cx="333375" cy="241300"/>
            <a:chOff x="8372475" y="2714625"/>
            <a:chExt cx="333375" cy="241300"/>
          </a:xfrm>
        </p:grpSpPr>
        <p:sp>
          <p:nvSpPr>
            <p:cNvPr id="2097" name="Oval 124"/>
            <p:cNvSpPr>
              <a:spLocks noChangeArrowheads="1"/>
            </p:cNvSpPr>
            <p:nvPr/>
          </p:nvSpPr>
          <p:spPr bwMode="auto">
            <a:xfrm>
              <a:off x="8531225" y="2800350"/>
              <a:ext cx="100013" cy="98425"/>
            </a:xfrm>
            <a:prstGeom prst="ellipse">
              <a:avLst/>
            </a:pr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8" name="Freeform 125"/>
            <p:cNvSpPr>
              <a:spLocks noEditPoints="1"/>
            </p:cNvSpPr>
            <p:nvPr/>
          </p:nvSpPr>
          <p:spPr bwMode="auto">
            <a:xfrm>
              <a:off x="8372475" y="2714625"/>
              <a:ext cx="333375" cy="241300"/>
            </a:xfrm>
            <a:custGeom>
              <a:avLst/>
              <a:gdLst>
                <a:gd name="T0" fmla="*/ 135 w 156"/>
                <a:gd name="T1" fmla="*/ 11 h 113"/>
                <a:gd name="T2" fmla="*/ 125 w 156"/>
                <a:gd name="T3" fmla="*/ 11 h 113"/>
                <a:gd name="T4" fmla="*/ 113 w 156"/>
                <a:gd name="T5" fmla="*/ 0 h 113"/>
                <a:gd name="T6" fmla="*/ 78 w 156"/>
                <a:gd name="T7" fmla="*/ 0 h 113"/>
                <a:gd name="T8" fmla="*/ 68 w 156"/>
                <a:gd name="T9" fmla="*/ 11 h 113"/>
                <a:gd name="T10" fmla="*/ 47 w 156"/>
                <a:gd name="T11" fmla="*/ 11 h 113"/>
                <a:gd name="T12" fmla="*/ 40 w 156"/>
                <a:gd name="T13" fmla="*/ 5 h 113"/>
                <a:gd name="T14" fmla="*/ 26 w 156"/>
                <a:gd name="T15" fmla="*/ 5 h 113"/>
                <a:gd name="T16" fmla="*/ 19 w 156"/>
                <a:gd name="T17" fmla="*/ 11 h 113"/>
                <a:gd name="T18" fmla="*/ 0 w 156"/>
                <a:gd name="T19" fmla="*/ 32 h 113"/>
                <a:gd name="T20" fmla="*/ 0 w 156"/>
                <a:gd name="T21" fmla="*/ 92 h 113"/>
                <a:gd name="T22" fmla="*/ 21 w 156"/>
                <a:gd name="T23" fmla="*/ 113 h 113"/>
                <a:gd name="T24" fmla="*/ 135 w 156"/>
                <a:gd name="T25" fmla="*/ 113 h 113"/>
                <a:gd name="T26" fmla="*/ 156 w 156"/>
                <a:gd name="T27" fmla="*/ 92 h 113"/>
                <a:gd name="T28" fmla="*/ 156 w 156"/>
                <a:gd name="T29" fmla="*/ 32 h 113"/>
                <a:gd name="T30" fmla="*/ 135 w 156"/>
                <a:gd name="T31" fmla="*/ 11 h 113"/>
                <a:gd name="T32" fmla="*/ 19 w 156"/>
                <a:gd name="T33" fmla="*/ 87 h 113"/>
                <a:gd name="T34" fmla="*/ 15 w 156"/>
                <a:gd name="T35" fmla="*/ 91 h 113"/>
                <a:gd name="T36" fmla="*/ 11 w 156"/>
                <a:gd name="T37" fmla="*/ 87 h 113"/>
                <a:gd name="T38" fmla="*/ 11 w 156"/>
                <a:gd name="T39" fmla="*/ 46 h 113"/>
                <a:gd name="T40" fmla="*/ 15 w 156"/>
                <a:gd name="T41" fmla="*/ 42 h 113"/>
                <a:gd name="T42" fmla="*/ 19 w 156"/>
                <a:gd name="T43" fmla="*/ 46 h 113"/>
                <a:gd name="T44" fmla="*/ 19 w 156"/>
                <a:gd name="T45" fmla="*/ 87 h 113"/>
                <a:gd name="T46" fmla="*/ 42 w 156"/>
                <a:gd name="T47" fmla="*/ 27 h 113"/>
                <a:gd name="T48" fmla="*/ 38 w 156"/>
                <a:gd name="T49" fmla="*/ 31 h 113"/>
                <a:gd name="T50" fmla="*/ 28 w 156"/>
                <a:gd name="T51" fmla="*/ 31 h 113"/>
                <a:gd name="T52" fmla="*/ 24 w 156"/>
                <a:gd name="T53" fmla="*/ 27 h 113"/>
                <a:gd name="T54" fmla="*/ 24 w 156"/>
                <a:gd name="T55" fmla="*/ 24 h 113"/>
                <a:gd name="T56" fmla="*/ 28 w 156"/>
                <a:gd name="T57" fmla="*/ 20 h 113"/>
                <a:gd name="T58" fmla="*/ 38 w 156"/>
                <a:gd name="T59" fmla="*/ 20 h 113"/>
                <a:gd name="T60" fmla="*/ 42 w 156"/>
                <a:gd name="T61" fmla="*/ 24 h 113"/>
                <a:gd name="T62" fmla="*/ 42 w 156"/>
                <a:gd name="T63" fmla="*/ 27 h 113"/>
                <a:gd name="T64" fmla="*/ 97 w 156"/>
                <a:gd name="T65" fmla="*/ 95 h 113"/>
                <a:gd name="T66" fmla="*/ 65 w 156"/>
                <a:gd name="T67" fmla="*/ 63 h 113"/>
                <a:gd name="T68" fmla="*/ 97 w 156"/>
                <a:gd name="T69" fmla="*/ 30 h 113"/>
                <a:gd name="T70" fmla="*/ 130 w 156"/>
                <a:gd name="T71" fmla="*/ 63 h 113"/>
                <a:gd name="T72" fmla="*/ 97 w 156"/>
                <a:gd name="T73" fmla="*/ 9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113">
                  <a:moveTo>
                    <a:pt x="135" y="11"/>
                  </a:moveTo>
                  <a:cubicBezTo>
                    <a:pt x="125" y="11"/>
                    <a:pt x="125" y="11"/>
                    <a:pt x="125" y="1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6" y="8"/>
                    <a:pt x="44" y="5"/>
                    <a:pt x="40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3" y="5"/>
                    <a:pt x="20" y="8"/>
                    <a:pt x="19" y="11"/>
                  </a:cubicBezTo>
                  <a:cubicBezTo>
                    <a:pt x="9" y="12"/>
                    <a:pt x="0" y="21"/>
                    <a:pt x="0" y="3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3"/>
                    <a:pt x="10" y="113"/>
                    <a:pt x="21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47" y="113"/>
                    <a:pt x="156" y="103"/>
                    <a:pt x="156" y="9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21"/>
                    <a:pt x="147" y="11"/>
                    <a:pt x="135" y="11"/>
                  </a:cubicBezTo>
                  <a:moveTo>
                    <a:pt x="19" y="87"/>
                  </a:moveTo>
                  <a:cubicBezTo>
                    <a:pt x="19" y="89"/>
                    <a:pt x="17" y="91"/>
                    <a:pt x="15" y="91"/>
                  </a:cubicBezTo>
                  <a:cubicBezTo>
                    <a:pt x="13" y="91"/>
                    <a:pt x="11" y="89"/>
                    <a:pt x="11" y="8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13" y="42"/>
                    <a:pt x="15" y="42"/>
                  </a:cubicBezTo>
                  <a:cubicBezTo>
                    <a:pt x="17" y="42"/>
                    <a:pt x="19" y="44"/>
                    <a:pt x="19" y="46"/>
                  </a:cubicBezTo>
                  <a:lnTo>
                    <a:pt x="19" y="87"/>
                  </a:lnTo>
                  <a:close/>
                  <a:moveTo>
                    <a:pt x="42" y="27"/>
                  </a:moveTo>
                  <a:cubicBezTo>
                    <a:pt x="42" y="29"/>
                    <a:pt x="41" y="31"/>
                    <a:pt x="3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5" y="31"/>
                    <a:pt x="24" y="29"/>
                    <a:pt x="24" y="2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2"/>
                    <a:pt x="25" y="20"/>
                    <a:pt x="2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20"/>
                    <a:pt x="42" y="22"/>
                    <a:pt x="42" y="24"/>
                  </a:cubicBezTo>
                  <a:lnTo>
                    <a:pt x="42" y="27"/>
                  </a:lnTo>
                  <a:close/>
                  <a:moveTo>
                    <a:pt x="97" y="95"/>
                  </a:moveTo>
                  <a:cubicBezTo>
                    <a:pt x="79" y="95"/>
                    <a:pt x="65" y="81"/>
                    <a:pt x="65" y="63"/>
                  </a:cubicBezTo>
                  <a:cubicBezTo>
                    <a:pt x="65" y="44"/>
                    <a:pt x="79" y="30"/>
                    <a:pt x="97" y="30"/>
                  </a:cubicBezTo>
                  <a:cubicBezTo>
                    <a:pt x="116" y="30"/>
                    <a:pt x="130" y="44"/>
                    <a:pt x="130" y="63"/>
                  </a:cubicBezTo>
                  <a:cubicBezTo>
                    <a:pt x="130" y="81"/>
                    <a:pt x="116" y="95"/>
                    <a:pt x="97" y="95"/>
                  </a:cubicBezTo>
                </a:path>
              </a:pathLst>
            </a:custGeom>
            <a:solidFill>
              <a:srgbClr val="F8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99" name="Freeform 126"/>
          <p:cNvSpPr>
            <a:spLocks noEditPoints="1"/>
          </p:cNvSpPr>
          <p:nvPr/>
        </p:nvSpPr>
        <p:spPr bwMode="auto">
          <a:xfrm>
            <a:off x="8578850" y="1290320"/>
            <a:ext cx="440055" cy="431800"/>
          </a:xfrm>
          <a:custGeom>
            <a:avLst/>
            <a:gdLst>
              <a:gd name="T0" fmla="*/ 0 w 205"/>
              <a:gd name="T1" fmla="*/ 202 h 202"/>
              <a:gd name="T2" fmla="*/ 205 w 205"/>
              <a:gd name="T3" fmla="*/ 202 h 202"/>
              <a:gd name="T4" fmla="*/ 106 w 205"/>
              <a:gd name="T5" fmla="*/ 176 h 202"/>
              <a:gd name="T6" fmla="*/ 106 w 205"/>
              <a:gd name="T7" fmla="*/ 81 h 202"/>
              <a:gd name="T8" fmla="*/ 122 w 205"/>
              <a:gd name="T9" fmla="*/ 74 h 202"/>
              <a:gd name="T10" fmla="*/ 141 w 205"/>
              <a:gd name="T11" fmla="*/ 86 h 202"/>
              <a:gd name="T12" fmla="*/ 161 w 205"/>
              <a:gd name="T13" fmla="*/ 74 h 202"/>
              <a:gd name="T14" fmla="*/ 180 w 205"/>
              <a:gd name="T15" fmla="*/ 86 h 202"/>
              <a:gd name="T16" fmla="*/ 106 w 205"/>
              <a:gd name="T17" fmla="*/ 10 h 202"/>
              <a:gd name="T18" fmla="*/ 106 w 205"/>
              <a:gd name="T19" fmla="*/ 3 h 202"/>
              <a:gd name="T20" fmla="*/ 103 w 205"/>
              <a:gd name="T21" fmla="*/ 0 h 202"/>
              <a:gd name="T22" fmla="*/ 100 w 205"/>
              <a:gd name="T23" fmla="*/ 3 h 202"/>
              <a:gd name="T24" fmla="*/ 100 w 205"/>
              <a:gd name="T25" fmla="*/ 10 h 202"/>
              <a:gd name="T26" fmla="*/ 26 w 205"/>
              <a:gd name="T27" fmla="*/ 86 h 202"/>
              <a:gd name="T28" fmla="*/ 45 w 205"/>
              <a:gd name="T29" fmla="*/ 74 h 202"/>
              <a:gd name="T30" fmla="*/ 64 w 205"/>
              <a:gd name="T31" fmla="*/ 86 h 202"/>
              <a:gd name="T32" fmla="*/ 84 w 205"/>
              <a:gd name="T33" fmla="*/ 74 h 202"/>
              <a:gd name="T34" fmla="*/ 100 w 205"/>
              <a:gd name="T35" fmla="*/ 81 h 202"/>
              <a:gd name="T36" fmla="*/ 100 w 205"/>
              <a:gd name="T37" fmla="*/ 176 h 202"/>
              <a:gd name="T38" fmla="*/ 0 w 205"/>
              <a:gd name="T39" fmla="*/ 202 h 202"/>
              <a:gd name="T40" fmla="*/ 106 w 205"/>
              <a:gd name="T41" fmla="*/ 16 h 202"/>
              <a:gd name="T42" fmla="*/ 141 w 205"/>
              <a:gd name="T43" fmla="*/ 75 h 202"/>
              <a:gd name="T44" fmla="*/ 122 w 205"/>
              <a:gd name="T45" fmla="*/ 67 h 202"/>
              <a:gd name="T46" fmla="*/ 106 w 205"/>
              <a:gd name="T47" fmla="*/ 73 h 202"/>
              <a:gd name="T48" fmla="*/ 106 w 205"/>
              <a:gd name="T49" fmla="*/ 16 h 202"/>
              <a:gd name="T50" fmla="*/ 64 w 205"/>
              <a:gd name="T51" fmla="*/ 75 h 202"/>
              <a:gd name="T52" fmla="*/ 45 w 205"/>
              <a:gd name="T53" fmla="*/ 67 h 202"/>
              <a:gd name="T54" fmla="*/ 34 w 205"/>
              <a:gd name="T55" fmla="*/ 69 h 202"/>
              <a:gd name="T56" fmla="*/ 100 w 205"/>
              <a:gd name="T57" fmla="*/ 16 h 202"/>
              <a:gd name="T58" fmla="*/ 64 w 205"/>
              <a:gd name="T59" fmla="*/ 7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5" h="202">
                <a:moveTo>
                  <a:pt x="0" y="202"/>
                </a:moveTo>
                <a:cubicBezTo>
                  <a:pt x="205" y="202"/>
                  <a:pt x="205" y="202"/>
                  <a:pt x="205" y="202"/>
                </a:cubicBezTo>
                <a:cubicBezTo>
                  <a:pt x="174" y="185"/>
                  <a:pt x="140" y="177"/>
                  <a:pt x="106" y="176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10" y="76"/>
                  <a:pt x="116" y="74"/>
                  <a:pt x="122" y="74"/>
                </a:cubicBezTo>
                <a:cubicBezTo>
                  <a:pt x="130" y="74"/>
                  <a:pt x="138" y="79"/>
                  <a:pt x="141" y="86"/>
                </a:cubicBezTo>
                <a:cubicBezTo>
                  <a:pt x="145" y="79"/>
                  <a:pt x="152" y="74"/>
                  <a:pt x="161" y="74"/>
                </a:cubicBezTo>
                <a:cubicBezTo>
                  <a:pt x="169" y="74"/>
                  <a:pt x="177" y="79"/>
                  <a:pt x="180" y="86"/>
                </a:cubicBezTo>
                <a:cubicBezTo>
                  <a:pt x="180" y="45"/>
                  <a:pt x="147" y="11"/>
                  <a:pt x="106" y="1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6" y="1"/>
                  <a:pt x="105" y="0"/>
                  <a:pt x="103" y="0"/>
                </a:cubicBezTo>
                <a:cubicBezTo>
                  <a:pt x="101" y="0"/>
                  <a:pt x="100" y="1"/>
                  <a:pt x="100" y="3"/>
                </a:cubicBezTo>
                <a:cubicBezTo>
                  <a:pt x="100" y="10"/>
                  <a:pt x="100" y="10"/>
                  <a:pt x="100" y="10"/>
                </a:cubicBezTo>
                <a:cubicBezTo>
                  <a:pt x="59" y="11"/>
                  <a:pt x="26" y="45"/>
                  <a:pt x="26" y="86"/>
                </a:cubicBezTo>
                <a:cubicBezTo>
                  <a:pt x="29" y="79"/>
                  <a:pt x="37" y="74"/>
                  <a:pt x="45" y="74"/>
                </a:cubicBezTo>
                <a:cubicBezTo>
                  <a:pt x="53" y="74"/>
                  <a:pt x="61" y="79"/>
                  <a:pt x="64" y="86"/>
                </a:cubicBezTo>
                <a:cubicBezTo>
                  <a:pt x="67" y="79"/>
                  <a:pt x="75" y="74"/>
                  <a:pt x="84" y="74"/>
                </a:cubicBezTo>
                <a:cubicBezTo>
                  <a:pt x="90" y="74"/>
                  <a:pt x="96" y="76"/>
                  <a:pt x="100" y="81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65" y="177"/>
                  <a:pt x="31" y="185"/>
                  <a:pt x="0" y="202"/>
                </a:cubicBezTo>
                <a:moveTo>
                  <a:pt x="106" y="16"/>
                </a:moveTo>
                <a:cubicBezTo>
                  <a:pt x="106" y="16"/>
                  <a:pt x="130" y="25"/>
                  <a:pt x="141" y="75"/>
                </a:cubicBezTo>
                <a:cubicBezTo>
                  <a:pt x="136" y="70"/>
                  <a:pt x="129" y="67"/>
                  <a:pt x="122" y="67"/>
                </a:cubicBezTo>
                <a:cubicBezTo>
                  <a:pt x="116" y="67"/>
                  <a:pt x="111" y="69"/>
                  <a:pt x="106" y="73"/>
                </a:cubicBezTo>
                <a:lnTo>
                  <a:pt x="106" y="16"/>
                </a:lnTo>
                <a:close/>
                <a:moveTo>
                  <a:pt x="64" y="75"/>
                </a:moveTo>
                <a:cubicBezTo>
                  <a:pt x="59" y="70"/>
                  <a:pt x="52" y="67"/>
                  <a:pt x="45" y="67"/>
                </a:cubicBezTo>
                <a:cubicBezTo>
                  <a:pt x="41" y="67"/>
                  <a:pt x="38" y="68"/>
                  <a:pt x="34" y="69"/>
                </a:cubicBezTo>
                <a:cubicBezTo>
                  <a:pt x="42" y="40"/>
                  <a:pt x="68" y="18"/>
                  <a:pt x="100" y="16"/>
                </a:cubicBezTo>
                <a:cubicBezTo>
                  <a:pt x="72" y="27"/>
                  <a:pt x="64" y="75"/>
                  <a:pt x="64" y="75"/>
                </a:cubicBezTo>
              </a:path>
            </a:pathLst>
          </a:custGeom>
          <a:solidFill>
            <a:srgbClr val="F8F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0" name="Freeform 127"/>
          <p:cNvSpPr>
            <a:spLocks noEditPoints="1"/>
          </p:cNvSpPr>
          <p:nvPr/>
        </p:nvSpPr>
        <p:spPr bwMode="auto">
          <a:xfrm>
            <a:off x="8578850" y="3780790"/>
            <a:ext cx="449580" cy="290830"/>
          </a:xfrm>
          <a:custGeom>
            <a:avLst/>
            <a:gdLst>
              <a:gd name="T0" fmla="*/ 188 w 210"/>
              <a:gd name="T1" fmla="*/ 56 h 136"/>
              <a:gd name="T2" fmla="*/ 160 w 210"/>
              <a:gd name="T3" fmla="*/ 51 h 136"/>
              <a:gd name="T4" fmla="*/ 162 w 210"/>
              <a:gd name="T5" fmla="*/ 34 h 136"/>
              <a:gd name="T6" fmla="*/ 162 w 210"/>
              <a:gd name="T7" fmla="*/ 17 h 136"/>
              <a:gd name="T8" fmla="*/ 132 w 210"/>
              <a:gd name="T9" fmla="*/ 26 h 136"/>
              <a:gd name="T10" fmla="*/ 146 w 210"/>
              <a:gd name="T11" fmla="*/ 32 h 136"/>
              <a:gd name="T12" fmla="*/ 66 w 210"/>
              <a:gd name="T13" fmla="*/ 23 h 136"/>
              <a:gd name="T14" fmla="*/ 96 w 210"/>
              <a:gd name="T15" fmla="*/ 3 h 136"/>
              <a:gd name="T16" fmla="*/ 66 w 210"/>
              <a:gd name="T17" fmla="*/ 14 h 136"/>
              <a:gd name="T18" fmla="*/ 25 w 210"/>
              <a:gd name="T19" fmla="*/ 26 h 136"/>
              <a:gd name="T20" fmla="*/ 34 w 210"/>
              <a:gd name="T21" fmla="*/ 51 h 136"/>
              <a:gd name="T22" fmla="*/ 52 w 210"/>
              <a:gd name="T23" fmla="*/ 50 h 136"/>
              <a:gd name="T24" fmla="*/ 40 w 210"/>
              <a:gd name="T25" fmla="*/ 55 h 136"/>
              <a:gd name="T26" fmla="*/ 40 w 210"/>
              <a:gd name="T27" fmla="*/ 136 h 136"/>
              <a:gd name="T28" fmla="*/ 56 w 210"/>
              <a:gd name="T29" fmla="*/ 58 h 136"/>
              <a:gd name="T30" fmla="*/ 97 w 210"/>
              <a:gd name="T31" fmla="*/ 86 h 136"/>
              <a:gd name="T32" fmla="*/ 101 w 210"/>
              <a:gd name="T33" fmla="*/ 99 h 136"/>
              <a:gd name="T34" fmla="*/ 96 w 210"/>
              <a:gd name="T35" fmla="*/ 105 h 136"/>
              <a:gd name="T36" fmla="*/ 91 w 210"/>
              <a:gd name="T37" fmla="*/ 104 h 136"/>
              <a:gd name="T38" fmla="*/ 94 w 210"/>
              <a:gd name="T39" fmla="*/ 108 h 136"/>
              <a:gd name="T40" fmla="*/ 102 w 210"/>
              <a:gd name="T41" fmla="*/ 113 h 136"/>
              <a:gd name="T42" fmla="*/ 104 w 210"/>
              <a:gd name="T43" fmla="*/ 101 h 136"/>
              <a:gd name="T44" fmla="*/ 121 w 210"/>
              <a:gd name="T45" fmla="*/ 98 h 136"/>
              <a:gd name="T46" fmla="*/ 170 w 210"/>
              <a:gd name="T47" fmla="*/ 136 h 136"/>
              <a:gd name="T48" fmla="*/ 187 w 210"/>
              <a:gd name="T49" fmla="*/ 59 h 136"/>
              <a:gd name="T50" fmla="*/ 167 w 210"/>
              <a:gd name="T51" fmla="*/ 71 h 136"/>
              <a:gd name="T52" fmla="*/ 167 w 210"/>
              <a:gd name="T53" fmla="*/ 61 h 136"/>
              <a:gd name="T54" fmla="*/ 153 w 210"/>
              <a:gd name="T55" fmla="*/ 59 h 136"/>
              <a:gd name="T56" fmla="*/ 148 w 210"/>
              <a:gd name="T57" fmla="*/ 46 h 136"/>
              <a:gd name="T58" fmla="*/ 167 w 210"/>
              <a:gd name="T59" fmla="*/ 91 h 136"/>
              <a:gd name="T60" fmla="*/ 136 w 210"/>
              <a:gd name="T61" fmla="*/ 92 h 136"/>
              <a:gd name="T62" fmla="*/ 48 w 210"/>
              <a:gd name="T63" fmla="*/ 46 h 136"/>
              <a:gd name="T64" fmla="*/ 30 w 210"/>
              <a:gd name="T65" fmla="*/ 39 h 136"/>
              <a:gd name="T66" fmla="*/ 38 w 210"/>
              <a:gd name="T67" fmla="*/ 35 h 136"/>
              <a:gd name="T68" fmla="*/ 53 w 210"/>
              <a:gd name="T69" fmla="*/ 38 h 136"/>
              <a:gd name="T70" fmla="*/ 48 w 210"/>
              <a:gd name="T71" fmla="*/ 46 h 136"/>
              <a:gd name="T72" fmla="*/ 40 w 210"/>
              <a:gd name="T73" fmla="*/ 129 h 136"/>
              <a:gd name="T74" fmla="*/ 40 w 210"/>
              <a:gd name="T75" fmla="*/ 61 h 136"/>
              <a:gd name="T76" fmla="*/ 36 w 210"/>
              <a:gd name="T77" fmla="*/ 96 h 136"/>
              <a:gd name="T78" fmla="*/ 55 w 210"/>
              <a:gd name="T79" fmla="*/ 65 h 136"/>
              <a:gd name="T80" fmla="*/ 56 w 210"/>
              <a:gd name="T81" fmla="*/ 30 h 136"/>
              <a:gd name="T82" fmla="*/ 30 w 210"/>
              <a:gd name="T83" fmla="*/ 26 h 136"/>
              <a:gd name="T84" fmla="*/ 62 w 210"/>
              <a:gd name="T85" fmla="*/ 19 h 136"/>
              <a:gd name="T86" fmla="*/ 60 w 210"/>
              <a:gd name="T87" fmla="*/ 36 h 136"/>
              <a:gd name="T88" fmla="*/ 110 w 210"/>
              <a:gd name="T89" fmla="*/ 74 h 136"/>
              <a:gd name="T90" fmla="*/ 60 w 210"/>
              <a:gd name="T91" fmla="*/ 36 h 136"/>
              <a:gd name="T92" fmla="*/ 124 w 210"/>
              <a:gd name="T93" fmla="*/ 92 h 136"/>
              <a:gd name="T94" fmla="*/ 122 w 210"/>
              <a:gd name="T95" fmla="*/ 80 h 136"/>
              <a:gd name="T96" fmla="*/ 130 w 210"/>
              <a:gd name="T97" fmla="*/ 92 h 136"/>
              <a:gd name="T98" fmla="*/ 136 w 210"/>
              <a:gd name="T99" fmla="*/ 98 h 136"/>
              <a:gd name="T100" fmla="*/ 176 w 210"/>
              <a:gd name="T101" fmla="*/ 94 h 136"/>
              <a:gd name="T102" fmla="*/ 176 w 210"/>
              <a:gd name="T103" fmla="*/ 62 h 136"/>
              <a:gd name="T104" fmla="*/ 170 w 210"/>
              <a:gd name="T105" fmla="*/ 12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0" h="136">
                <a:moveTo>
                  <a:pt x="187" y="59"/>
                </a:moveTo>
                <a:cubicBezTo>
                  <a:pt x="188" y="58"/>
                  <a:pt x="188" y="57"/>
                  <a:pt x="188" y="56"/>
                </a:cubicBezTo>
                <a:cubicBezTo>
                  <a:pt x="188" y="53"/>
                  <a:pt x="186" y="51"/>
                  <a:pt x="184" y="51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54" y="33"/>
                  <a:pt x="154" y="33"/>
                  <a:pt x="154" y="33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65" y="34"/>
                  <a:pt x="167" y="28"/>
                  <a:pt x="167" y="26"/>
                </a:cubicBezTo>
                <a:cubicBezTo>
                  <a:pt x="167" y="23"/>
                  <a:pt x="165" y="17"/>
                  <a:pt x="162" y="17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5" y="20"/>
                  <a:pt x="132" y="23"/>
                  <a:pt x="132" y="26"/>
                </a:cubicBezTo>
                <a:cubicBezTo>
                  <a:pt x="132" y="28"/>
                  <a:pt x="135" y="31"/>
                  <a:pt x="137" y="31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94" y="66"/>
                  <a:pt x="71" y="31"/>
                  <a:pt x="66" y="23"/>
                </a:cubicBezTo>
                <a:cubicBezTo>
                  <a:pt x="71" y="17"/>
                  <a:pt x="83" y="9"/>
                  <a:pt x="92" y="7"/>
                </a:cubicBezTo>
                <a:cubicBezTo>
                  <a:pt x="95" y="6"/>
                  <a:pt x="96" y="6"/>
                  <a:pt x="96" y="3"/>
                </a:cubicBezTo>
                <a:cubicBezTo>
                  <a:pt x="96" y="0"/>
                  <a:pt x="93" y="0"/>
                  <a:pt x="93" y="0"/>
                </a:cubicBezTo>
                <a:cubicBezTo>
                  <a:pt x="81" y="3"/>
                  <a:pt x="72" y="8"/>
                  <a:pt x="66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9"/>
                  <a:pt x="25" y="26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45"/>
                  <a:pt x="28" y="51"/>
                  <a:pt x="34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9" y="51"/>
                  <a:pt x="50" y="50"/>
                  <a:pt x="52" y="50"/>
                </a:cubicBezTo>
                <a:cubicBezTo>
                  <a:pt x="51" y="52"/>
                  <a:pt x="51" y="54"/>
                  <a:pt x="50" y="56"/>
                </a:cubicBezTo>
                <a:cubicBezTo>
                  <a:pt x="47" y="55"/>
                  <a:pt x="44" y="55"/>
                  <a:pt x="40" y="55"/>
                </a:cubicBezTo>
                <a:cubicBezTo>
                  <a:pt x="18" y="55"/>
                  <a:pt x="0" y="73"/>
                  <a:pt x="0" y="95"/>
                </a:cubicBezTo>
                <a:cubicBezTo>
                  <a:pt x="0" y="117"/>
                  <a:pt x="18" y="136"/>
                  <a:pt x="40" y="136"/>
                </a:cubicBezTo>
                <a:cubicBezTo>
                  <a:pt x="63" y="136"/>
                  <a:pt x="81" y="117"/>
                  <a:pt x="81" y="95"/>
                </a:cubicBezTo>
                <a:cubicBezTo>
                  <a:pt x="81" y="79"/>
                  <a:pt x="71" y="65"/>
                  <a:pt x="56" y="58"/>
                </a:cubicBezTo>
                <a:cubicBezTo>
                  <a:pt x="57" y="55"/>
                  <a:pt x="58" y="50"/>
                  <a:pt x="58" y="46"/>
                </a:cubicBezTo>
                <a:cubicBezTo>
                  <a:pt x="65" y="55"/>
                  <a:pt x="81" y="73"/>
                  <a:pt x="97" y="86"/>
                </a:cubicBezTo>
                <a:cubicBezTo>
                  <a:pt x="96" y="87"/>
                  <a:pt x="96" y="88"/>
                  <a:pt x="96" y="88"/>
                </a:cubicBezTo>
                <a:cubicBezTo>
                  <a:pt x="96" y="93"/>
                  <a:pt x="98" y="96"/>
                  <a:pt x="101" y="99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6" y="105"/>
                  <a:pt x="96" y="105"/>
                  <a:pt x="96" y="105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6" y="102"/>
                  <a:pt x="108" y="103"/>
                  <a:pt x="111" y="103"/>
                </a:cubicBezTo>
                <a:cubicBezTo>
                  <a:pt x="114" y="103"/>
                  <a:pt x="118" y="101"/>
                  <a:pt x="121" y="98"/>
                </a:cubicBezTo>
                <a:cubicBezTo>
                  <a:pt x="130" y="98"/>
                  <a:pt x="130" y="98"/>
                  <a:pt x="130" y="98"/>
                </a:cubicBezTo>
                <a:cubicBezTo>
                  <a:pt x="131" y="119"/>
                  <a:pt x="148" y="136"/>
                  <a:pt x="170" y="136"/>
                </a:cubicBezTo>
                <a:cubicBezTo>
                  <a:pt x="192" y="136"/>
                  <a:pt x="210" y="117"/>
                  <a:pt x="210" y="95"/>
                </a:cubicBezTo>
                <a:cubicBezTo>
                  <a:pt x="210" y="79"/>
                  <a:pt x="201" y="66"/>
                  <a:pt x="187" y="59"/>
                </a:cubicBezTo>
                <a:moveTo>
                  <a:pt x="167" y="61"/>
                </a:moveTo>
                <a:cubicBezTo>
                  <a:pt x="167" y="71"/>
                  <a:pt x="167" y="71"/>
                  <a:pt x="167" y="71"/>
                </a:cubicBezTo>
                <a:cubicBezTo>
                  <a:pt x="163" y="62"/>
                  <a:pt x="163" y="62"/>
                  <a:pt x="163" y="62"/>
                </a:cubicBezTo>
                <a:cubicBezTo>
                  <a:pt x="164" y="62"/>
                  <a:pt x="166" y="61"/>
                  <a:pt x="167" y="61"/>
                </a:cubicBezTo>
                <a:moveTo>
                  <a:pt x="148" y="46"/>
                </a:moveTo>
                <a:cubicBezTo>
                  <a:pt x="153" y="59"/>
                  <a:pt x="153" y="59"/>
                  <a:pt x="153" y="59"/>
                </a:cubicBezTo>
                <a:cubicBezTo>
                  <a:pt x="148" y="61"/>
                  <a:pt x="144" y="64"/>
                  <a:pt x="141" y="67"/>
                </a:cubicBezTo>
                <a:lnTo>
                  <a:pt x="148" y="46"/>
                </a:lnTo>
                <a:close/>
                <a:moveTo>
                  <a:pt x="156" y="64"/>
                </a:moveTo>
                <a:cubicBezTo>
                  <a:pt x="167" y="91"/>
                  <a:pt x="167" y="91"/>
                  <a:pt x="167" y="91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7" y="80"/>
                  <a:pt x="145" y="69"/>
                  <a:pt x="156" y="64"/>
                </a:cubicBezTo>
                <a:moveTo>
                  <a:pt x="48" y="46"/>
                </a:moveTo>
                <a:cubicBezTo>
                  <a:pt x="34" y="46"/>
                  <a:pt x="34" y="46"/>
                  <a:pt x="34" y="46"/>
                </a:cubicBezTo>
                <a:cubicBezTo>
                  <a:pt x="30" y="46"/>
                  <a:pt x="30" y="43"/>
                  <a:pt x="30" y="39"/>
                </a:cubicBezTo>
                <a:cubicBezTo>
                  <a:pt x="30" y="35"/>
                  <a:pt x="30" y="35"/>
                  <a:pt x="30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3" y="37"/>
                  <a:pt x="53" y="38"/>
                  <a:pt x="53" y="38"/>
                </a:cubicBezTo>
                <a:cubicBezTo>
                  <a:pt x="53" y="40"/>
                  <a:pt x="53" y="42"/>
                  <a:pt x="52" y="44"/>
                </a:cubicBezTo>
                <a:cubicBezTo>
                  <a:pt x="51" y="45"/>
                  <a:pt x="49" y="46"/>
                  <a:pt x="48" y="46"/>
                </a:cubicBezTo>
                <a:moveTo>
                  <a:pt x="74" y="95"/>
                </a:moveTo>
                <a:cubicBezTo>
                  <a:pt x="74" y="114"/>
                  <a:pt x="59" y="129"/>
                  <a:pt x="40" y="129"/>
                </a:cubicBezTo>
                <a:cubicBezTo>
                  <a:pt x="22" y="129"/>
                  <a:pt x="6" y="114"/>
                  <a:pt x="6" y="95"/>
                </a:cubicBezTo>
                <a:cubicBezTo>
                  <a:pt x="6" y="76"/>
                  <a:pt x="22" y="61"/>
                  <a:pt x="40" y="61"/>
                </a:cubicBezTo>
                <a:cubicBezTo>
                  <a:pt x="43" y="61"/>
                  <a:pt x="46" y="62"/>
                  <a:pt x="49" y="62"/>
                </a:cubicBezTo>
                <a:cubicBezTo>
                  <a:pt x="44" y="84"/>
                  <a:pt x="37" y="96"/>
                  <a:pt x="36" y="96"/>
                </a:cubicBezTo>
                <a:cubicBezTo>
                  <a:pt x="42" y="99"/>
                  <a:pt x="42" y="99"/>
                  <a:pt x="42" y="99"/>
                </a:cubicBezTo>
                <a:cubicBezTo>
                  <a:pt x="42" y="99"/>
                  <a:pt x="50" y="87"/>
                  <a:pt x="55" y="65"/>
                </a:cubicBezTo>
                <a:cubicBezTo>
                  <a:pt x="66" y="70"/>
                  <a:pt x="74" y="82"/>
                  <a:pt x="74" y="95"/>
                </a:cubicBezTo>
                <a:moveTo>
                  <a:pt x="56" y="30"/>
                </a:moveTo>
                <a:cubicBezTo>
                  <a:pt x="30" y="30"/>
                  <a:pt x="30" y="30"/>
                  <a:pt x="30" y="30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2"/>
                  <a:pt x="33" y="19"/>
                  <a:pt x="36" y="19"/>
                </a:cubicBezTo>
                <a:cubicBezTo>
                  <a:pt x="62" y="19"/>
                  <a:pt x="62" y="19"/>
                  <a:pt x="62" y="19"/>
                </a:cubicBezTo>
                <a:cubicBezTo>
                  <a:pt x="59" y="23"/>
                  <a:pt x="57" y="27"/>
                  <a:pt x="56" y="30"/>
                </a:cubicBezTo>
                <a:moveTo>
                  <a:pt x="60" y="36"/>
                </a:moveTo>
                <a:cubicBezTo>
                  <a:pt x="60" y="35"/>
                  <a:pt x="61" y="32"/>
                  <a:pt x="63" y="29"/>
                </a:cubicBezTo>
                <a:cubicBezTo>
                  <a:pt x="69" y="39"/>
                  <a:pt x="85" y="61"/>
                  <a:pt x="110" y="74"/>
                </a:cubicBezTo>
                <a:cubicBezTo>
                  <a:pt x="105" y="75"/>
                  <a:pt x="102" y="77"/>
                  <a:pt x="99" y="80"/>
                </a:cubicBezTo>
                <a:cubicBezTo>
                  <a:pt x="84" y="66"/>
                  <a:pt x="67" y="46"/>
                  <a:pt x="60" y="36"/>
                </a:cubicBezTo>
                <a:moveTo>
                  <a:pt x="130" y="92"/>
                </a:moveTo>
                <a:cubicBezTo>
                  <a:pt x="124" y="92"/>
                  <a:pt x="124" y="92"/>
                  <a:pt x="124" y="92"/>
                </a:cubicBezTo>
                <a:cubicBezTo>
                  <a:pt x="124" y="91"/>
                  <a:pt x="125" y="90"/>
                  <a:pt x="125" y="88"/>
                </a:cubicBezTo>
                <a:cubicBezTo>
                  <a:pt x="125" y="85"/>
                  <a:pt x="124" y="82"/>
                  <a:pt x="122" y="80"/>
                </a:cubicBezTo>
                <a:cubicBezTo>
                  <a:pt x="125" y="81"/>
                  <a:pt x="128" y="82"/>
                  <a:pt x="131" y="83"/>
                </a:cubicBezTo>
                <a:cubicBezTo>
                  <a:pt x="130" y="86"/>
                  <a:pt x="130" y="89"/>
                  <a:pt x="130" y="92"/>
                </a:cubicBezTo>
                <a:moveTo>
                  <a:pt x="170" y="129"/>
                </a:moveTo>
                <a:cubicBezTo>
                  <a:pt x="152" y="129"/>
                  <a:pt x="137" y="116"/>
                  <a:pt x="136" y="98"/>
                </a:cubicBezTo>
                <a:cubicBezTo>
                  <a:pt x="176" y="98"/>
                  <a:pt x="176" y="98"/>
                  <a:pt x="176" y="98"/>
                </a:cubicBezTo>
                <a:cubicBezTo>
                  <a:pt x="176" y="94"/>
                  <a:pt x="176" y="94"/>
                  <a:pt x="176" y="94"/>
                </a:cubicBezTo>
                <a:cubicBezTo>
                  <a:pt x="176" y="94"/>
                  <a:pt x="176" y="94"/>
                  <a:pt x="176" y="9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92" y="65"/>
                  <a:pt x="204" y="79"/>
                  <a:pt x="204" y="95"/>
                </a:cubicBezTo>
                <a:cubicBezTo>
                  <a:pt x="204" y="114"/>
                  <a:pt x="188" y="129"/>
                  <a:pt x="170" y="129"/>
                </a:cubicBezTo>
              </a:path>
            </a:pathLst>
          </a:custGeom>
          <a:solidFill>
            <a:srgbClr val="F8F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1" name="Freeform 128"/>
          <p:cNvSpPr/>
          <p:nvPr/>
        </p:nvSpPr>
        <p:spPr bwMode="auto">
          <a:xfrm>
            <a:off x="8861425" y="3322320"/>
            <a:ext cx="230505" cy="193675"/>
          </a:xfrm>
          <a:custGeom>
            <a:avLst/>
            <a:gdLst>
              <a:gd name="T0" fmla="*/ 74 w 107"/>
              <a:gd name="T1" fmla="*/ 0 h 90"/>
              <a:gd name="T2" fmla="*/ 54 w 107"/>
              <a:gd name="T3" fmla="*/ 12 h 90"/>
              <a:gd name="T4" fmla="*/ 33 w 107"/>
              <a:gd name="T5" fmla="*/ 0 h 90"/>
              <a:gd name="T6" fmla="*/ 8 w 107"/>
              <a:gd name="T7" fmla="*/ 42 h 90"/>
              <a:gd name="T8" fmla="*/ 54 w 107"/>
              <a:gd name="T9" fmla="*/ 90 h 90"/>
              <a:gd name="T10" fmla="*/ 99 w 107"/>
              <a:gd name="T11" fmla="*/ 42 h 90"/>
              <a:gd name="T12" fmla="*/ 74 w 107"/>
              <a:gd name="T1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90">
                <a:moveTo>
                  <a:pt x="74" y="0"/>
                </a:moveTo>
                <a:cubicBezTo>
                  <a:pt x="65" y="0"/>
                  <a:pt x="57" y="4"/>
                  <a:pt x="54" y="12"/>
                </a:cubicBezTo>
                <a:cubicBezTo>
                  <a:pt x="50" y="4"/>
                  <a:pt x="42" y="0"/>
                  <a:pt x="33" y="0"/>
                </a:cubicBezTo>
                <a:cubicBezTo>
                  <a:pt x="18" y="0"/>
                  <a:pt x="0" y="11"/>
                  <a:pt x="8" y="42"/>
                </a:cubicBezTo>
                <a:cubicBezTo>
                  <a:pt x="18" y="72"/>
                  <a:pt x="54" y="90"/>
                  <a:pt x="54" y="90"/>
                </a:cubicBezTo>
                <a:cubicBezTo>
                  <a:pt x="54" y="90"/>
                  <a:pt x="89" y="72"/>
                  <a:pt x="99" y="42"/>
                </a:cubicBezTo>
                <a:cubicBezTo>
                  <a:pt x="107" y="11"/>
                  <a:pt x="88" y="0"/>
                  <a:pt x="74" y="0"/>
                </a:cubicBezTo>
              </a:path>
            </a:pathLst>
          </a:custGeom>
          <a:solidFill>
            <a:srgbClr val="F8F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文本框 212"/>
          <p:cNvSpPr txBox="1"/>
          <p:nvPr/>
        </p:nvSpPr>
        <p:spPr>
          <a:xfrm>
            <a:off x="9229521" y="130837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总体情况</a:t>
            </a:r>
            <a:endParaRPr lang="en-US" altLang="zh-CN" dirty="0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9368586" y="193480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主动公开政府信息情况</a:t>
            </a:r>
            <a:endParaRPr lang="en-US" altLang="zh-CN" dirty="0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5" name="文本框 214"/>
          <p:cNvSpPr txBox="1"/>
          <p:nvPr/>
        </p:nvSpPr>
        <p:spPr>
          <a:xfrm>
            <a:off x="9184005" y="3632200"/>
            <a:ext cx="2895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政府信息公开行政复议、行政诉讼情况</a:t>
            </a:r>
            <a:endParaRPr lang="en-US" altLang="zh-CN" dirty="0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6" name="文本框 215"/>
          <p:cNvSpPr txBox="1"/>
          <p:nvPr/>
        </p:nvSpPr>
        <p:spPr>
          <a:xfrm>
            <a:off x="9282861" y="4743331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存在的主要问题及改进情况</a:t>
            </a:r>
            <a:endParaRPr lang="en-US" altLang="zh-CN" dirty="0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7" name="文本框 216"/>
          <p:cNvSpPr txBox="1"/>
          <p:nvPr/>
        </p:nvSpPr>
        <p:spPr>
          <a:xfrm>
            <a:off x="9210963" y="530213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其他需要报告的事项</a:t>
            </a:r>
            <a:endParaRPr lang="en-US" altLang="zh-CN" dirty="0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19" name="文本框 218"/>
          <p:cNvSpPr txBox="1"/>
          <p:nvPr/>
        </p:nvSpPr>
        <p:spPr>
          <a:xfrm>
            <a:off x="9210675" y="2610485"/>
            <a:ext cx="2941320" cy="569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收到和处理政府信息公开申请情况</a:t>
            </a:r>
            <a:endParaRPr lang="en-US" altLang="zh-CN" dirty="0" smtClean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8869363" y="4670425"/>
            <a:ext cx="709613" cy="501650"/>
          </a:xfrm>
          <a:custGeom>
            <a:avLst/>
            <a:gdLst>
              <a:gd name="T0" fmla="*/ 94 w 298"/>
              <a:gd name="T1" fmla="*/ 211 h 211"/>
              <a:gd name="T2" fmla="*/ 128 w 298"/>
              <a:gd name="T3" fmla="*/ 211 h 211"/>
              <a:gd name="T4" fmla="*/ 204 w 298"/>
              <a:gd name="T5" fmla="*/ 211 h 211"/>
              <a:gd name="T6" fmla="*/ 298 w 298"/>
              <a:gd name="T7" fmla="*/ 124 h 211"/>
              <a:gd name="T8" fmla="*/ 298 w 298"/>
              <a:gd name="T9" fmla="*/ 117 h 211"/>
              <a:gd name="T10" fmla="*/ 298 w 298"/>
              <a:gd name="T11" fmla="*/ 86 h 211"/>
              <a:gd name="T12" fmla="*/ 298 w 298"/>
              <a:gd name="T13" fmla="*/ 0 h 211"/>
              <a:gd name="T14" fmla="*/ 204 w 298"/>
              <a:gd name="T15" fmla="*/ 0 h 211"/>
              <a:gd name="T16" fmla="*/ 170 w 298"/>
              <a:gd name="T17" fmla="*/ 0 h 211"/>
              <a:gd name="T18" fmla="*/ 94 w 298"/>
              <a:gd name="T19" fmla="*/ 0 h 211"/>
              <a:gd name="T20" fmla="*/ 0 w 298"/>
              <a:gd name="T21" fmla="*/ 86 h 211"/>
              <a:gd name="T22" fmla="*/ 0 w 298"/>
              <a:gd name="T23" fmla="*/ 93 h 211"/>
              <a:gd name="T24" fmla="*/ 0 w 298"/>
              <a:gd name="T25" fmla="*/ 124 h 211"/>
              <a:gd name="T26" fmla="*/ 0 w 298"/>
              <a:gd name="T27" fmla="*/ 211 h 211"/>
              <a:gd name="T28" fmla="*/ 94 w 298"/>
              <a:gd name="T29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8" h="211">
                <a:moveTo>
                  <a:pt x="94" y="211"/>
                </a:moveTo>
                <a:cubicBezTo>
                  <a:pt x="128" y="211"/>
                  <a:pt x="128" y="211"/>
                  <a:pt x="128" y="211"/>
                </a:cubicBezTo>
                <a:cubicBezTo>
                  <a:pt x="204" y="211"/>
                  <a:pt x="204" y="211"/>
                  <a:pt x="204" y="211"/>
                </a:cubicBezTo>
                <a:cubicBezTo>
                  <a:pt x="256" y="211"/>
                  <a:pt x="298" y="172"/>
                  <a:pt x="298" y="124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86"/>
                  <a:pt x="298" y="86"/>
                  <a:pt x="298" y="86"/>
                </a:cubicBezTo>
                <a:cubicBezTo>
                  <a:pt x="298" y="0"/>
                  <a:pt x="298" y="0"/>
                  <a:pt x="29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42" y="0"/>
                  <a:pt x="0" y="39"/>
                  <a:pt x="0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1"/>
                  <a:pt x="0" y="211"/>
                  <a:pt x="0" y="211"/>
                </a:cubicBezTo>
                <a:lnTo>
                  <a:pt x="94" y="211"/>
                </a:ln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7869238" y="5129213"/>
            <a:ext cx="808038" cy="590550"/>
          </a:xfrm>
          <a:custGeom>
            <a:avLst/>
            <a:gdLst>
              <a:gd name="T0" fmla="*/ 108 w 339"/>
              <a:gd name="T1" fmla="*/ 0 h 248"/>
              <a:gd name="T2" fmla="*/ 146 w 339"/>
              <a:gd name="T3" fmla="*/ 0 h 248"/>
              <a:gd name="T4" fmla="*/ 232 w 339"/>
              <a:gd name="T5" fmla="*/ 0 h 248"/>
              <a:gd name="T6" fmla="*/ 339 w 339"/>
              <a:gd name="T7" fmla="*/ 101 h 248"/>
              <a:gd name="T8" fmla="*/ 339 w 339"/>
              <a:gd name="T9" fmla="*/ 110 h 248"/>
              <a:gd name="T10" fmla="*/ 339 w 339"/>
              <a:gd name="T11" fmla="*/ 146 h 248"/>
              <a:gd name="T12" fmla="*/ 339 w 339"/>
              <a:gd name="T13" fmla="*/ 248 h 248"/>
              <a:gd name="T14" fmla="*/ 232 w 339"/>
              <a:gd name="T15" fmla="*/ 248 h 248"/>
              <a:gd name="T16" fmla="*/ 193 w 339"/>
              <a:gd name="T17" fmla="*/ 248 h 248"/>
              <a:gd name="T18" fmla="*/ 108 w 339"/>
              <a:gd name="T19" fmla="*/ 248 h 248"/>
              <a:gd name="T20" fmla="*/ 0 w 339"/>
              <a:gd name="T21" fmla="*/ 146 h 248"/>
              <a:gd name="T22" fmla="*/ 0 w 339"/>
              <a:gd name="T23" fmla="*/ 138 h 248"/>
              <a:gd name="T24" fmla="*/ 0 w 339"/>
              <a:gd name="T25" fmla="*/ 101 h 248"/>
              <a:gd name="T26" fmla="*/ 0 w 339"/>
              <a:gd name="T27" fmla="*/ 0 h 248"/>
              <a:gd name="T28" fmla="*/ 108 w 339"/>
              <a:gd name="T2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9" h="248">
                <a:moveTo>
                  <a:pt x="10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91" y="0"/>
                  <a:pt x="339" y="45"/>
                  <a:pt x="339" y="101"/>
                </a:cubicBezTo>
                <a:cubicBezTo>
                  <a:pt x="339" y="110"/>
                  <a:pt x="339" y="110"/>
                  <a:pt x="339" y="110"/>
                </a:cubicBezTo>
                <a:cubicBezTo>
                  <a:pt x="339" y="146"/>
                  <a:pt x="339" y="146"/>
                  <a:pt x="339" y="146"/>
                </a:cubicBezTo>
                <a:cubicBezTo>
                  <a:pt x="339" y="248"/>
                  <a:pt x="339" y="248"/>
                  <a:pt x="339" y="248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193" y="248"/>
                  <a:pt x="193" y="248"/>
                  <a:pt x="193" y="248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49" y="248"/>
                  <a:pt x="0" y="202"/>
                  <a:pt x="0" y="14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0"/>
                  <a:pt x="0" y="0"/>
                  <a:pt x="0" y="0"/>
                </a:cubicBezTo>
                <a:lnTo>
                  <a:pt x="108" y="0"/>
                </a:ln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6200775" y="1924050"/>
            <a:ext cx="2516188" cy="1355725"/>
          </a:xfrm>
          <a:custGeom>
            <a:avLst/>
            <a:gdLst>
              <a:gd name="T0" fmla="*/ 292 w 1057"/>
              <a:gd name="T1" fmla="*/ 498 h 569"/>
              <a:gd name="T2" fmla="*/ 0 w 1057"/>
              <a:gd name="T3" fmla="*/ 283 h 569"/>
              <a:gd name="T4" fmla="*/ 293 w 1057"/>
              <a:gd name="T5" fmla="*/ 70 h 569"/>
              <a:gd name="T6" fmla="*/ 528 w 1057"/>
              <a:gd name="T7" fmla="*/ 0 h 569"/>
              <a:gd name="T8" fmla="*/ 765 w 1057"/>
              <a:gd name="T9" fmla="*/ 71 h 569"/>
              <a:gd name="T10" fmla="*/ 1057 w 1057"/>
              <a:gd name="T11" fmla="*/ 286 h 569"/>
              <a:gd name="T12" fmla="*/ 763 w 1057"/>
              <a:gd name="T13" fmla="*/ 499 h 569"/>
              <a:gd name="T14" fmla="*/ 528 w 1057"/>
              <a:gd name="T15" fmla="*/ 569 h 569"/>
              <a:gd name="T16" fmla="*/ 528 w 1057"/>
              <a:gd name="T17" fmla="*/ 569 h 569"/>
              <a:gd name="T18" fmla="*/ 292 w 1057"/>
              <a:gd name="T19" fmla="*/ 498 h 569"/>
              <a:gd name="T20" fmla="*/ 762 w 1057"/>
              <a:gd name="T21" fmla="*/ 74 h 569"/>
              <a:gd name="T22" fmla="*/ 528 w 1057"/>
              <a:gd name="T23" fmla="*/ 3 h 569"/>
              <a:gd name="T24" fmla="*/ 296 w 1057"/>
              <a:gd name="T25" fmla="*/ 73 h 569"/>
              <a:gd name="T26" fmla="*/ 6 w 1057"/>
              <a:gd name="T27" fmla="*/ 283 h 569"/>
              <a:gd name="T28" fmla="*/ 295 w 1057"/>
              <a:gd name="T29" fmla="*/ 495 h 569"/>
              <a:gd name="T30" fmla="*/ 528 w 1057"/>
              <a:gd name="T31" fmla="*/ 566 h 569"/>
              <a:gd name="T32" fmla="*/ 528 w 1057"/>
              <a:gd name="T33" fmla="*/ 566 h 569"/>
              <a:gd name="T34" fmla="*/ 760 w 1057"/>
              <a:gd name="T35" fmla="*/ 496 h 569"/>
              <a:gd name="T36" fmla="*/ 1050 w 1057"/>
              <a:gd name="T37" fmla="*/ 286 h 569"/>
              <a:gd name="T38" fmla="*/ 762 w 1057"/>
              <a:gd name="T39" fmla="*/ 7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69">
                <a:moveTo>
                  <a:pt x="292" y="498"/>
                </a:moveTo>
                <a:cubicBezTo>
                  <a:pt x="0" y="283"/>
                  <a:pt x="0" y="283"/>
                  <a:pt x="0" y="283"/>
                </a:cubicBezTo>
                <a:cubicBezTo>
                  <a:pt x="293" y="70"/>
                  <a:pt x="293" y="70"/>
                  <a:pt x="293" y="70"/>
                </a:cubicBezTo>
                <a:cubicBezTo>
                  <a:pt x="356" y="25"/>
                  <a:pt x="439" y="0"/>
                  <a:pt x="528" y="0"/>
                </a:cubicBezTo>
                <a:cubicBezTo>
                  <a:pt x="618" y="0"/>
                  <a:pt x="702" y="25"/>
                  <a:pt x="765" y="71"/>
                </a:cubicBezTo>
                <a:cubicBezTo>
                  <a:pt x="1057" y="286"/>
                  <a:pt x="1057" y="286"/>
                  <a:pt x="1057" y="286"/>
                </a:cubicBezTo>
                <a:cubicBezTo>
                  <a:pt x="763" y="499"/>
                  <a:pt x="763" y="499"/>
                  <a:pt x="763" y="499"/>
                </a:cubicBezTo>
                <a:cubicBezTo>
                  <a:pt x="701" y="544"/>
                  <a:pt x="617" y="569"/>
                  <a:pt x="528" y="569"/>
                </a:cubicBezTo>
                <a:cubicBezTo>
                  <a:pt x="528" y="569"/>
                  <a:pt x="528" y="569"/>
                  <a:pt x="528" y="569"/>
                </a:cubicBezTo>
                <a:cubicBezTo>
                  <a:pt x="438" y="569"/>
                  <a:pt x="355" y="544"/>
                  <a:pt x="292" y="498"/>
                </a:cubicBezTo>
                <a:close/>
                <a:moveTo>
                  <a:pt x="762" y="74"/>
                </a:moveTo>
                <a:cubicBezTo>
                  <a:pt x="700" y="28"/>
                  <a:pt x="617" y="3"/>
                  <a:pt x="528" y="3"/>
                </a:cubicBezTo>
                <a:cubicBezTo>
                  <a:pt x="441" y="3"/>
                  <a:pt x="358" y="28"/>
                  <a:pt x="296" y="73"/>
                </a:cubicBezTo>
                <a:cubicBezTo>
                  <a:pt x="6" y="283"/>
                  <a:pt x="6" y="283"/>
                  <a:pt x="6" y="283"/>
                </a:cubicBezTo>
                <a:cubicBezTo>
                  <a:pt x="295" y="495"/>
                  <a:pt x="295" y="495"/>
                  <a:pt x="295" y="495"/>
                </a:cubicBezTo>
                <a:cubicBezTo>
                  <a:pt x="357" y="541"/>
                  <a:pt x="440" y="566"/>
                  <a:pt x="528" y="566"/>
                </a:cubicBezTo>
                <a:cubicBezTo>
                  <a:pt x="528" y="566"/>
                  <a:pt x="528" y="566"/>
                  <a:pt x="528" y="566"/>
                </a:cubicBezTo>
                <a:cubicBezTo>
                  <a:pt x="616" y="566"/>
                  <a:pt x="698" y="541"/>
                  <a:pt x="760" y="496"/>
                </a:cubicBezTo>
                <a:cubicBezTo>
                  <a:pt x="1050" y="286"/>
                  <a:pt x="1050" y="286"/>
                  <a:pt x="1050" y="286"/>
                </a:cubicBezTo>
                <a:lnTo>
                  <a:pt x="762" y="74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6383338" y="1917700"/>
            <a:ext cx="2333625" cy="1371600"/>
          </a:xfrm>
          <a:custGeom>
            <a:avLst/>
            <a:gdLst>
              <a:gd name="T0" fmla="*/ 270 w 980"/>
              <a:gd name="T1" fmla="*/ 504 h 576"/>
              <a:gd name="T2" fmla="*/ 0 w 980"/>
              <a:gd name="T3" fmla="*/ 288 h 576"/>
              <a:gd name="T4" fmla="*/ 271 w 980"/>
              <a:gd name="T5" fmla="*/ 72 h 576"/>
              <a:gd name="T6" fmla="*/ 490 w 980"/>
              <a:gd name="T7" fmla="*/ 0 h 576"/>
              <a:gd name="T8" fmla="*/ 709 w 980"/>
              <a:gd name="T9" fmla="*/ 73 h 576"/>
              <a:gd name="T10" fmla="*/ 980 w 980"/>
              <a:gd name="T11" fmla="*/ 289 h 576"/>
              <a:gd name="T12" fmla="*/ 708 w 980"/>
              <a:gd name="T13" fmla="*/ 504 h 576"/>
              <a:gd name="T14" fmla="*/ 490 w 980"/>
              <a:gd name="T15" fmla="*/ 576 h 576"/>
              <a:gd name="T16" fmla="*/ 490 w 980"/>
              <a:gd name="T17" fmla="*/ 576 h 576"/>
              <a:gd name="T18" fmla="*/ 270 w 980"/>
              <a:gd name="T19" fmla="*/ 504 h 576"/>
              <a:gd name="T20" fmla="*/ 701 w 980"/>
              <a:gd name="T21" fmla="*/ 79 h 576"/>
              <a:gd name="T22" fmla="*/ 490 w 980"/>
              <a:gd name="T23" fmla="*/ 10 h 576"/>
              <a:gd name="T24" fmla="*/ 280 w 980"/>
              <a:gd name="T25" fmla="*/ 79 h 576"/>
              <a:gd name="T26" fmla="*/ 17 w 980"/>
              <a:gd name="T27" fmla="*/ 288 h 576"/>
              <a:gd name="T28" fmla="*/ 279 w 980"/>
              <a:gd name="T29" fmla="*/ 497 h 576"/>
              <a:gd name="T30" fmla="*/ 490 w 980"/>
              <a:gd name="T31" fmla="*/ 567 h 576"/>
              <a:gd name="T32" fmla="*/ 490 w 980"/>
              <a:gd name="T33" fmla="*/ 567 h 576"/>
              <a:gd name="T34" fmla="*/ 699 w 980"/>
              <a:gd name="T35" fmla="*/ 497 h 576"/>
              <a:gd name="T36" fmla="*/ 962 w 980"/>
              <a:gd name="T37" fmla="*/ 289 h 576"/>
              <a:gd name="T38" fmla="*/ 701 w 980"/>
              <a:gd name="T39" fmla="*/ 7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270" y="504"/>
                </a:moveTo>
                <a:cubicBezTo>
                  <a:pt x="0" y="288"/>
                  <a:pt x="0" y="288"/>
                  <a:pt x="0" y="288"/>
                </a:cubicBezTo>
                <a:cubicBezTo>
                  <a:pt x="271" y="72"/>
                  <a:pt x="271" y="72"/>
                  <a:pt x="271" y="72"/>
                </a:cubicBezTo>
                <a:cubicBezTo>
                  <a:pt x="330" y="26"/>
                  <a:pt x="407" y="1"/>
                  <a:pt x="490" y="0"/>
                </a:cubicBezTo>
                <a:cubicBezTo>
                  <a:pt x="573" y="0"/>
                  <a:pt x="651" y="26"/>
                  <a:pt x="709" y="73"/>
                </a:cubicBezTo>
                <a:cubicBezTo>
                  <a:pt x="980" y="289"/>
                  <a:pt x="980" y="289"/>
                  <a:pt x="980" y="289"/>
                </a:cubicBezTo>
                <a:cubicBezTo>
                  <a:pt x="708" y="504"/>
                  <a:pt x="708" y="504"/>
                  <a:pt x="708" y="504"/>
                </a:cubicBezTo>
                <a:cubicBezTo>
                  <a:pt x="650" y="551"/>
                  <a:pt x="572" y="576"/>
                  <a:pt x="490" y="576"/>
                </a:cubicBezTo>
                <a:cubicBezTo>
                  <a:pt x="490" y="576"/>
                  <a:pt x="490" y="576"/>
                  <a:pt x="490" y="576"/>
                </a:cubicBezTo>
                <a:cubicBezTo>
                  <a:pt x="406" y="576"/>
                  <a:pt x="328" y="551"/>
                  <a:pt x="270" y="504"/>
                </a:cubicBezTo>
                <a:close/>
                <a:moveTo>
                  <a:pt x="701" y="79"/>
                </a:moveTo>
                <a:cubicBezTo>
                  <a:pt x="645" y="35"/>
                  <a:pt x="570" y="10"/>
                  <a:pt x="490" y="10"/>
                </a:cubicBezTo>
                <a:cubicBezTo>
                  <a:pt x="410" y="10"/>
                  <a:pt x="336" y="35"/>
                  <a:pt x="280" y="79"/>
                </a:cubicBezTo>
                <a:cubicBezTo>
                  <a:pt x="17" y="288"/>
                  <a:pt x="17" y="288"/>
                  <a:pt x="17" y="288"/>
                </a:cubicBezTo>
                <a:cubicBezTo>
                  <a:pt x="279" y="497"/>
                  <a:pt x="279" y="497"/>
                  <a:pt x="279" y="497"/>
                </a:cubicBezTo>
                <a:cubicBezTo>
                  <a:pt x="335" y="542"/>
                  <a:pt x="409" y="567"/>
                  <a:pt x="490" y="567"/>
                </a:cubicBezTo>
                <a:cubicBezTo>
                  <a:pt x="490" y="567"/>
                  <a:pt x="490" y="567"/>
                  <a:pt x="490" y="567"/>
                </a:cubicBezTo>
                <a:cubicBezTo>
                  <a:pt x="569" y="566"/>
                  <a:pt x="643" y="542"/>
                  <a:pt x="699" y="497"/>
                </a:cubicBezTo>
                <a:cubicBezTo>
                  <a:pt x="962" y="289"/>
                  <a:pt x="962" y="289"/>
                  <a:pt x="962" y="289"/>
                </a:cubicBezTo>
                <a:lnTo>
                  <a:pt x="701" y="79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545263" y="1909763"/>
            <a:ext cx="2171700" cy="1385888"/>
          </a:xfrm>
          <a:custGeom>
            <a:avLst/>
            <a:gdLst>
              <a:gd name="T0" fmla="*/ 251 w 912"/>
              <a:gd name="T1" fmla="*/ 509 h 582"/>
              <a:gd name="T2" fmla="*/ 0 w 912"/>
              <a:gd name="T3" fmla="*/ 290 h 582"/>
              <a:gd name="T4" fmla="*/ 253 w 912"/>
              <a:gd name="T5" fmla="*/ 73 h 582"/>
              <a:gd name="T6" fmla="*/ 456 w 912"/>
              <a:gd name="T7" fmla="*/ 0 h 582"/>
              <a:gd name="T8" fmla="*/ 661 w 912"/>
              <a:gd name="T9" fmla="*/ 73 h 582"/>
              <a:gd name="T10" fmla="*/ 912 w 912"/>
              <a:gd name="T11" fmla="*/ 292 h 582"/>
              <a:gd name="T12" fmla="*/ 659 w 912"/>
              <a:gd name="T13" fmla="*/ 509 h 582"/>
              <a:gd name="T14" fmla="*/ 456 w 912"/>
              <a:gd name="T15" fmla="*/ 582 h 582"/>
              <a:gd name="T16" fmla="*/ 456 w 912"/>
              <a:gd name="T17" fmla="*/ 582 h 582"/>
              <a:gd name="T18" fmla="*/ 251 w 912"/>
              <a:gd name="T19" fmla="*/ 509 h 582"/>
              <a:gd name="T20" fmla="*/ 647 w 912"/>
              <a:gd name="T21" fmla="*/ 84 h 582"/>
              <a:gd name="T22" fmla="*/ 456 w 912"/>
              <a:gd name="T23" fmla="*/ 16 h 582"/>
              <a:gd name="T24" fmla="*/ 266 w 912"/>
              <a:gd name="T25" fmla="*/ 84 h 582"/>
              <a:gd name="T26" fmla="*/ 26 w 912"/>
              <a:gd name="T27" fmla="*/ 291 h 582"/>
              <a:gd name="T28" fmla="*/ 264 w 912"/>
              <a:gd name="T29" fmla="*/ 498 h 582"/>
              <a:gd name="T30" fmla="*/ 456 w 912"/>
              <a:gd name="T31" fmla="*/ 566 h 582"/>
              <a:gd name="T32" fmla="*/ 456 w 912"/>
              <a:gd name="T33" fmla="*/ 566 h 582"/>
              <a:gd name="T34" fmla="*/ 646 w 912"/>
              <a:gd name="T35" fmla="*/ 498 h 582"/>
              <a:gd name="T36" fmla="*/ 885 w 912"/>
              <a:gd name="T37" fmla="*/ 292 h 582"/>
              <a:gd name="T38" fmla="*/ 647 w 912"/>
              <a:gd name="T39" fmla="*/ 84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2">
                <a:moveTo>
                  <a:pt x="251" y="509"/>
                </a:moveTo>
                <a:cubicBezTo>
                  <a:pt x="0" y="290"/>
                  <a:pt x="0" y="290"/>
                  <a:pt x="0" y="290"/>
                </a:cubicBezTo>
                <a:cubicBezTo>
                  <a:pt x="253" y="73"/>
                  <a:pt x="253" y="73"/>
                  <a:pt x="253" y="73"/>
                </a:cubicBezTo>
                <a:cubicBezTo>
                  <a:pt x="307" y="26"/>
                  <a:pt x="379" y="0"/>
                  <a:pt x="456" y="0"/>
                </a:cubicBezTo>
                <a:cubicBezTo>
                  <a:pt x="534" y="0"/>
                  <a:pt x="606" y="26"/>
                  <a:pt x="661" y="73"/>
                </a:cubicBezTo>
                <a:cubicBezTo>
                  <a:pt x="912" y="292"/>
                  <a:pt x="912" y="292"/>
                  <a:pt x="912" y="292"/>
                </a:cubicBezTo>
                <a:cubicBezTo>
                  <a:pt x="659" y="509"/>
                  <a:pt x="659" y="509"/>
                  <a:pt x="659" y="509"/>
                </a:cubicBezTo>
                <a:cubicBezTo>
                  <a:pt x="605" y="556"/>
                  <a:pt x="533" y="582"/>
                  <a:pt x="456" y="582"/>
                </a:cubicBezTo>
                <a:cubicBezTo>
                  <a:pt x="456" y="582"/>
                  <a:pt x="456" y="582"/>
                  <a:pt x="456" y="582"/>
                </a:cubicBezTo>
                <a:cubicBezTo>
                  <a:pt x="378" y="582"/>
                  <a:pt x="306" y="556"/>
                  <a:pt x="251" y="509"/>
                </a:cubicBezTo>
                <a:close/>
                <a:moveTo>
                  <a:pt x="647" y="84"/>
                </a:moveTo>
                <a:cubicBezTo>
                  <a:pt x="597" y="40"/>
                  <a:pt x="529" y="16"/>
                  <a:pt x="456" y="16"/>
                </a:cubicBezTo>
                <a:cubicBezTo>
                  <a:pt x="384" y="16"/>
                  <a:pt x="316" y="40"/>
                  <a:pt x="266" y="84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4" y="498"/>
                  <a:pt x="264" y="498"/>
                  <a:pt x="264" y="498"/>
                </a:cubicBezTo>
                <a:cubicBezTo>
                  <a:pt x="315" y="542"/>
                  <a:pt x="383" y="566"/>
                  <a:pt x="456" y="566"/>
                </a:cubicBezTo>
                <a:cubicBezTo>
                  <a:pt x="456" y="566"/>
                  <a:pt x="456" y="566"/>
                  <a:pt x="456" y="566"/>
                </a:cubicBezTo>
                <a:cubicBezTo>
                  <a:pt x="528" y="566"/>
                  <a:pt x="595" y="542"/>
                  <a:pt x="646" y="498"/>
                </a:cubicBezTo>
                <a:cubicBezTo>
                  <a:pt x="885" y="292"/>
                  <a:pt x="885" y="292"/>
                  <a:pt x="885" y="292"/>
                </a:cubicBezTo>
                <a:lnTo>
                  <a:pt x="647" y="84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6700838" y="1903413"/>
            <a:ext cx="2016125" cy="1400175"/>
          </a:xfrm>
          <a:custGeom>
            <a:avLst/>
            <a:gdLst>
              <a:gd name="T0" fmla="*/ 233 w 847"/>
              <a:gd name="T1" fmla="*/ 514 h 588"/>
              <a:gd name="T2" fmla="*/ 0 w 847"/>
              <a:gd name="T3" fmla="*/ 293 h 588"/>
              <a:gd name="T4" fmla="*/ 235 w 847"/>
              <a:gd name="T5" fmla="*/ 73 h 588"/>
              <a:gd name="T6" fmla="*/ 424 w 847"/>
              <a:gd name="T7" fmla="*/ 0 h 588"/>
              <a:gd name="T8" fmla="*/ 614 w 847"/>
              <a:gd name="T9" fmla="*/ 74 h 588"/>
              <a:gd name="T10" fmla="*/ 847 w 847"/>
              <a:gd name="T11" fmla="*/ 295 h 588"/>
              <a:gd name="T12" fmla="*/ 612 w 847"/>
              <a:gd name="T13" fmla="*/ 515 h 588"/>
              <a:gd name="T14" fmla="*/ 423 w 847"/>
              <a:gd name="T15" fmla="*/ 588 h 588"/>
              <a:gd name="T16" fmla="*/ 423 w 847"/>
              <a:gd name="T17" fmla="*/ 588 h 588"/>
              <a:gd name="T18" fmla="*/ 233 w 847"/>
              <a:gd name="T19" fmla="*/ 514 h 588"/>
              <a:gd name="T20" fmla="*/ 597 w 847"/>
              <a:gd name="T21" fmla="*/ 90 h 588"/>
              <a:gd name="T22" fmla="*/ 424 w 847"/>
              <a:gd name="T23" fmla="*/ 22 h 588"/>
              <a:gd name="T24" fmla="*/ 251 w 847"/>
              <a:gd name="T25" fmla="*/ 89 h 588"/>
              <a:gd name="T26" fmla="*/ 34 w 847"/>
              <a:gd name="T27" fmla="*/ 294 h 588"/>
              <a:gd name="T28" fmla="*/ 250 w 847"/>
              <a:gd name="T29" fmla="*/ 498 h 588"/>
              <a:gd name="T30" fmla="*/ 423 w 847"/>
              <a:gd name="T31" fmla="*/ 566 h 588"/>
              <a:gd name="T32" fmla="*/ 423 w 847"/>
              <a:gd name="T33" fmla="*/ 566 h 588"/>
              <a:gd name="T34" fmla="*/ 596 w 847"/>
              <a:gd name="T35" fmla="*/ 499 h 588"/>
              <a:gd name="T36" fmla="*/ 813 w 847"/>
              <a:gd name="T37" fmla="*/ 295 h 588"/>
              <a:gd name="T38" fmla="*/ 597 w 847"/>
              <a:gd name="T39" fmla="*/ 9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7" h="588">
                <a:moveTo>
                  <a:pt x="233" y="514"/>
                </a:moveTo>
                <a:cubicBezTo>
                  <a:pt x="0" y="293"/>
                  <a:pt x="0" y="293"/>
                  <a:pt x="0" y="293"/>
                </a:cubicBezTo>
                <a:cubicBezTo>
                  <a:pt x="235" y="73"/>
                  <a:pt x="235" y="73"/>
                  <a:pt x="235" y="73"/>
                </a:cubicBezTo>
                <a:cubicBezTo>
                  <a:pt x="285" y="26"/>
                  <a:pt x="352" y="0"/>
                  <a:pt x="424" y="0"/>
                </a:cubicBezTo>
                <a:cubicBezTo>
                  <a:pt x="496" y="0"/>
                  <a:pt x="563" y="26"/>
                  <a:pt x="614" y="74"/>
                </a:cubicBezTo>
                <a:cubicBezTo>
                  <a:pt x="847" y="295"/>
                  <a:pt x="847" y="295"/>
                  <a:pt x="847" y="295"/>
                </a:cubicBezTo>
                <a:cubicBezTo>
                  <a:pt x="612" y="515"/>
                  <a:pt x="612" y="515"/>
                  <a:pt x="612" y="515"/>
                </a:cubicBezTo>
                <a:cubicBezTo>
                  <a:pt x="562" y="562"/>
                  <a:pt x="495" y="588"/>
                  <a:pt x="423" y="588"/>
                </a:cubicBezTo>
                <a:cubicBezTo>
                  <a:pt x="423" y="588"/>
                  <a:pt x="423" y="588"/>
                  <a:pt x="423" y="588"/>
                </a:cubicBezTo>
                <a:cubicBezTo>
                  <a:pt x="351" y="588"/>
                  <a:pt x="284" y="562"/>
                  <a:pt x="233" y="514"/>
                </a:cubicBezTo>
                <a:close/>
                <a:moveTo>
                  <a:pt x="597" y="90"/>
                </a:moveTo>
                <a:cubicBezTo>
                  <a:pt x="551" y="46"/>
                  <a:pt x="489" y="22"/>
                  <a:pt x="424" y="22"/>
                </a:cubicBezTo>
                <a:cubicBezTo>
                  <a:pt x="358" y="22"/>
                  <a:pt x="297" y="46"/>
                  <a:pt x="251" y="89"/>
                </a:cubicBezTo>
                <a:cubicBezTo>
                  <a:pt x="34" y="294"/>
                  <a:pt x="34" y="294"/>
                  <a:pt x="34" y="294"/>
                </a:cubicBezTo>
                <a:cubicBezTo>
                  <a:pt x="250" y="498"/>
                  <a:pt x="250" y="498"/>
                  <a:pt x="250" y="498"/>
                </a:cubicBezTo>
                <a:cubicBezTo>
                  <a:pt x="296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0" y="542"/>
                  <a:pt x="596" y="499"/>
                </a:cubicBezTo>
                <a:cubicBezTo>
                  <a:pt x="813" y="295"/>
                  <a:pt x="813" y="295"/>
                  <a:pt x="813" y="295"/>
                </a:cubicBezTo>
                <a:lnTo>
                  <a:pt x="597" y="90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858000" y="1908175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1 h 585"/>
              <a:gd name="T4" fmla="*/ 0 w 794"/>
              <a:gd name="T5" fmla="*/ 291 h 585"/>
              <a:gd name="T6" fmla="*/ 220 w 794"/>
              <a:gd name="T7" fmla="*/ 72 h 585"/>
              <a:gd name="T8" fmla="*/ 397 w 794"/>
              <a:gd name="T9" fmla="*/ 0 h 585"/>
              <a:gd name="T10" fmla="*/ 575 w 794"/>
              <a:gd name="T11" fmla="*/ 73 h 585"/>
              <a:gd name="T12" fmla="*/ 794 w 794"/>
              <a:gd name="T13" fmla="*/ 293 h 585"/>
              <a:gd name="T14" fmla="*/ 574 w 794"/>
              <a:gd name="T15" fmla="*/ 512 h 585"/>
              <a:gd name="T16" fmla="*/ 397 w 794"/>
              <a:gd name="T17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29" y="585"/>
                  <a:pt x="266" y="558"/>
                  <a:pt x="219" y="511"/>
                </a:cubicBezTo>
                <a:cubicBezTo>
                  <a:pt x="0" y="291"/>
                  <a:pt x="0" y="291"/>
                  <a:pt x="0" y="291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67" y="25"/>
                  <a:pt x="330" y="0"/>
                  <a:pt x="397" y="0"/>
                </a:cubicBezTo>
                <a:cubicBezTo>
                  <a:pt x="465" y="0"/>
                  <a:pt x="528" y="26"/>
                  <a:pt x="575" y="73"/>
                </a:cubicBezTo>
                <a:cubicBezTo>
                  <a:pt x="794" y="293"/>
                  <a:pt x="794" y="293"/>
                  <a:pt x="794" y="293"/>
                </a:cubicBezTo>
                <a:cubicBezTo>
                  <a:pt x="574" y="512"/>
                  <a:pt x="574" y="512"/>
                  <a:pt x="574" y="512"/>
                </a:cubicBezTo>
                <a:cubicBezTo>
                  <a:pt x="527" y="559"/>
                  <a:pt x="464" y="585"/>
                  <a:pt x="397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6891338" y="1871663"/>
            <a:ext cx="1825625" cy="1462088"/>
          </a:xfrm>
          <a:custGeom>
            <a:avLst/>
            <a:gdLst>
              <a:gd name="T0" fmla="*/ 171 w 767"/>
              <a:gd name="T1" fmla="*/ 135 h 614"/>
              <a:gd name="T2" fmla="*/ 213 w 767"/>
              <a:gd name="T3" fmla="*/ 94 h 614"/>
              <a:gd name="T4" fmla="*/ 555 w 767"/>
              <a:gd name="T5" fmla="*/ 95 h 614"/>
              <a:gd name="T6" fmla="*/ 596 w 767"/>
              <a:gd name="T7" fmla="*/ 137 h 614"/>
              <a:gd name="T8" fmla="*/ 767 w 767"/>
              <a:gd name="T9" fmla="*/ 308 h 614"/>
              <a:gd name="T10" fmla="*/ 595 w 767"/>
              <a:gd name="T11" fmla="*/ 479 h 614"/>
              <a:gd name="T12" fmla="*/ 554 w 767"/>
              <a:gd name="T13" fmla="*/ 520 h 614"/>
              <a:gd name="T14" fmla="*/ 211 w 767"/>
              <a:gd name="T15" fmla="*/ 519 h 614"/>
              <a:gd name="T16" fmla="*/ 170 w 767"/>
              <a:gd name="T17" fmla="*/ 478 h 614"/>
              <a:gd name="T18" fmla="*/ 0 w 767"/>
              <a:gd name="T19" fmla="*/ 306 h 614"/>
              <a:gd name="T20" fmla="*/ 171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171" y="135"/>
                </a:moveTo>
                <a:cubicBezTo>
                  <a:pt x="213" y="94"/>
                  <a:pt x="213" y="94"/>
                  <a:pt x="213" y="94"/>
                </a:cubicBezTo>
                <a:cubicBezTo>
                  <a:pt x="307" y="0"/>
                  <a:pt x="461" y="1"/>
                  <a:pt x="555" y="95"/>
                </a:cubicBezTo>
                <a:cubicBezTo>
                  <a:pt x="596" y="137"/>
                  <a:pt x="596" y="137"/>
                  <a:pt x="596" y="137"/>
                </a:cubicBezTo>
                <a:cubicBezTo>
                  <a:pt x="767" y="308"/>
                  <a:pt x="767" y="308"/>
                  <a:pt x="767" y="308"/>
                </a:cubicBezTo>
                <a:cubicBezTo>
                  <a:pt x="595" y="479"/>
                  <a:pt x="595" y="479"/>
                  <a:pt x="595" y="479"/>
                </a:cubicBezTo>
                <a:cubicBezTo>
                  <a:pt x="554" y="520"/>
                  <a:pt x="554" y="520"/>
                  <a:pt x="554" y="520"/>
                </a:cubicBezTo>
                <a:cubicBezTo>
                  <a:pt x="459" y="614"/>
                  <a:pt x="305" y="613"/>
                  <a:pt x="211" y="519"/>
                </a:cubicBezTo>
                <a:cubicBezTo>
                  <a:pt x="170" y="478"/>
                  <a:pt x="170" y="478"/>
                  <a:pt x="170" y="478"/>
                </a:cubicBezTo>
                <a:cubicBezTo>
                  <a:pt x="0" y="306"/>
                  <a:pt x="0" y="306"/>
                  <a:pt x="0" y="306"/>
                </a:cubicBezTo>
                <a:lnTo>
                  <a:pt x="171" y="135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8086725" y="38100"/>
            <a:ext cx="1354138" cy="2514600"/>
          </a:xfrm>
          <a:custGeom>
            <a:avLst/>
            <a:gdLst>
              <a:gd name="T0" fmla="*/ 569 w 569"/>
              <a:gd name="T1" fmla="*/ 528 h 1056"/>
              <a:gd name="T2" fmla="*/ 569 w 569"/>
              <a:gd name="T3" fmla="*/ 528 h 1056"/>
              <a:gd name="T4" fmla="*/ 499 w 569"/>
              <a:gd name="T5" fmla="*/ 763 h 1056"/>
              <a:gd name="T6" fmla="*/ 286 w 569"/>
              <a:gd name="T7" fmla="*/ 1056 h 1056"/>
              <a:gd name="T8" fmla="*/ 72 w 569"/>
              <a:gd name="T9" fmla="*/ 764 h 1056"/>
              <a:gd name="T10" fmla="*/ 0 w 569"/>
              <a:gd name="T11" fmla="*/ 528 h 1056"/>
              <a:gd name="T12" fmla="*/ 71 w 569"/>
              <a:gd name="T13" fmla="*/ 293 h 1056"/>
              <a:gd name="T14" fmla="*/ 284 w 569"/>
              <a:gd name="T15" fmla="*/ 0 h 1056"/>
              <a:gd name="T16" fmla="*/ 498 w 569"/>
              <a:gd name="T17" fmla="*/ 291 h 1056"/>
              <a:gd name="T18" fmla="*/ 569 w 569"/>
              <a:gd name="T19" fmla="*/ 528 h 1056"/>
              <a:gd name="T20" fmla="*/ 286 w 569"/>
              <a:gd name="T21" fmla="*/ 1050 h 1056"/>
              <a:gd name="T22" fmla="*/ 497 w 569"/>
              <a:gd name="T23" fmla="*/ 760 h 1056"/>
              <a:gd name="T24" fmla="*/ 566 w 569"/>
              <a:gd name="T25" fmla="*/ 528 h 1056"/>
              <a:gd name="T26" fmla="*/ 566 w 569"/>
              <a:gd name="T27" fmla="*/ 528 h 1056"/>
              <a:gd name="T28" fmla="*/ 496 w 569"/>
              <a:gd name="T29" fmla="*/ 294 h 1056"/>
              <a:gd name="T30" fmla="*/ 284 w 569"/>
              <a:gd name="T31" fmla="*/ 6 h 1056"/>
              <a:gd name="T32" fmla="*/ 73 w 569"/>
              <a:gd name="T33" fmla="*/ 296 h 1056"/>
              <a:gd name="T34" fmla="*/ 3 w 569"/>
              <a:gd name="T35" fmla="*/ 528 h 1056"/>
              <a:gd name="T36" fmla="*/ 74 w 569"/>
              <a:gd name="T37" fmla="*/ 761 h 1056"/>
              <a:gd name="T38" fmla="*/ 286 w 569"/>
              <a:gd name="T39" fmla="*/ 105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9" h="1056">
                <a:moveTo>
                  <a:pt x="569" y="528"/>
                </a:moveTo>
                <a:cubicBezTo>
                  <a:pt x="569" y="528"/>
                  <a:pt x="569" y="528"/>
                  <a:pt x="569" y="528"/>
                </a:cubicBezTo>
                <a:cubicBezTo>
                  <a:pt x="569" y="617"/>
                  <a:pt x="544" y="700"/>
                  <a:pt x="499" y="763"/>
                </a:cubicBezTo>
                <a:cubicBezTo>
                  <a:pt x="286" y="1056"/>
                  <a:pt x="286" y="1056"/>
                  <a:pt x="286" y="1056"/>
                </a:cubicBezTo>
                <a:cubicBezTo>
                  <a:pt x="72" y="764"/>
                  <a:pt x="72" y="764"/>
                  <a:pt x="72" y="764"/>
                </a:cubicBezTo>
                <a:cubicBezTo>
                  <a:pt x="26" y="702"/>
                  <a:pt x="0" y="618"/>
                  <a:pt x="0" y="528"/>
                </a:cubicBezTo>
                <a:cubicBezTo>
                  <a:pt x="0" y="439"/>
                  <a:pt x="25" y="355"/>
                  <a:pt x="71" y="293"/>
                </a:cubicBezTo>
                <a:cubicBezTo>
                  <a:pt x="284" y="0"/>
                  <a:pt x="284" y="0"/>
                  <a:pt x="284" y="0"/>
                </a:cubicBezTo>
                <a:cubicBezTo>
                  <a:pt x="498" y="291"/>
                  <a:pt x="498" y="291"/>
                  <a:pt x="498" y="291"/>
                </a:cubicBezTo>
                <a:cubicBezTo>
                  <a:pt x="544" y="354"/>
                  <a:pt x="569" y="438"/>
                  <a:pt x="569" y="528"/>
                </a:cubicBezTo>
                <a:close/>
                <a:moveTo>
                  <a:pt x="286" y="1050"/>
                </a:moveTo>
                <a:cubicBezTo>
                  <a:pt x="497" y="760"/>
                  <a:pt x="497" y="760"/>
                  <a:pt x="497" y="760"/>
                </a:cubicBezTo>
                <a:cubicBezTo>
                  <a:pt x="541" y="698"/>
                  <a:pt x="566" y="615"/>
                  <a:pt x="566" y="528"/>
                </a:cubicBezTo>
                <a:cubicBezTo>
                  <a:pt x="566" y="528"/>
                  <a:pt x="566" y="528"/>
                  <a:pt x="566" y="528"/>
                </a:cubicBezTo>
                <a:cubicBezTo>
                  <a:pt x="566" y="439"/>
                  <a:pt x="541" y="356"/>
                  <a:pt x="496" y="294"/>
                </a:cubicBezTo>
                <a:cubicBezTo>
                  <a:pt x="284" y="6"/>
                  <a:pt x="284" y="6"/>
                  <a:pt x="284" y="6"/>
                </a:cubicBezTo>
                <a:cubicBezTo>
                  <a:pt x="73" y="296"/>
                  <a:pt x="73" y="296"/>
                  <a:pt x="73" y="296"/>
                </a:cubicBezTo>
                <a:cubicBezTo>
                  <a:pt x="28" y="358"/>
                  <a:pt x="3" y="440"/>
                  <a:pt x="3" y="528"/>
                </a:cubicBezTo>
                <a:cubicBezTo>
                  <a:pt x="3" y="616"/>
                  <a:pt x="28" y="699"/>
                  <a:pt x="74" y="761"/>
                </a:cubicBezTo>
                <a:lnTo>
                  <a:pt x="286" y="105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8081963" y="219075"/>
            <a:ext cx="1371600" cy="2333625"/>
          </a:xfrm>
          <a:custGeom>
            <a:avLst/>
            <a:gdLst>
              <a:gd name="T0" fmla="*/ 575 w 576"/>
              <a:gd name="T1" fmla="*/ 490 h 980"/>
              <a:gd name="T2" fmla="*/ 575 w 576"/>
              <a:gd name="T3" fmla="*/ 490 h 980"/>
              <a:gd name="T4" fmla="*/ 504 w 576"/>
              <a:gd name="T5" fmla="*/ 708 h 980"/>
              <a:gd name="T6" fmla="*/ 288 w 576"/>
              <a:gd name="T7" fmla="*/ 980 h 980"/>
              <a:gd name="T8" fmla="*/ 72 w 576"/>
              <a:gd name="T9" fmla="*/ 710 h 980"/>
              <a:gd name="T10" fmla="*/ 0 w 576"/>
              <a:gd name="T11" fmla="*/ 490 h 980"/>
              <a:gd name="T12" fmla="*/ 72 w 576"/>
              <a:gd name="T13" fmla="*/ 272 h 980"/>
              <a:gd name="T14" fmla="*/ 287 w 576"/>
              <a:gd name="T15" fmla="*/ 0 h 980"/>
              <a:gd name="T16" fmla="*/ 503 w 576"/>
              <a:gd name="T17" fmla="*/ 270 h 980"/>
              <a:gd name="T18" fmla="*/ 575 w 576"/>
              <a:gd name="T19" fmla="*/ 490 h 980"/>
              <a:gd name="T20" fmla="*/ 288 w 576"/>
              <a:gd name="T21" fmla="*/ 963 h 980"/>
              <a:gd name="T22" fmla="*/ 497 w 576"/>
              <a:gd name="T23" fmla="*/ 700 h 980"/>
              <a:gd name="T24" fmla="*/ 566 w 576"/>
              <a:gd name="T25" fmla="*/ 490 h 980"/>
              <a:gd name="T26" fmla="*/ 566 w 576"/>
              <a:gd name="T27" fmla="*/ 490 h 980"/>
              <a:gd name="T28" fmla="*/ 497 w 576"/>
              <a:gd name="T29" fmla="*/ 279 h 980"/>
              <a:gd name="T30" fmla="*/ 287 w 576"/>
              <a:gd name="T31" fmla="*/ 17 h 980"/>
              <a:gd name="T32" fmla="*/ 78 w 576"/>
              <a:gd name="T33" fmla="*/ 280 h 980"/>
              <a:gd name="T34" fmla="*/ 9 w 576"/>
              <a:gd name="T35" fmla="*/ 490 h 980"/>
              <a:gd name="T36" fmla="*/ 79 w 576"/>
              <a:gd name="T37" fmla="*/ 701 h 980"/>
              <a:gd name="T38" fmla="*/ 288 w 576"/>
              <a:gd name="T39" fmla="*/ 963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6" h="980">
                <a:moveTo>
                  <a:pt x="575" y="490"/>
                </a:moveTo>
                <a:cubicBezTo>
                  <a:pt x="575" y="490"/>
                  <a:pt x="575" y="490"/>
                  <a:pt x="575" y="490"/>
                </a:cubicBezTo>
                <a:cubicBezTo>
                  <a:pt x="575" y="573"/>
                  <a:pt x="550" y="650"/>
                  <a:pt x="504" y="708"/>
                </a:cubicBezTo>
                <a:cubicBezTo>
                  <a:pt x="288" y="980"/>
                  <a:pt x="288" y="980"/>
                  <a:pt x="288" y="980"/>
                </a:cubicBezTo>
                <a:cubicBezTo>
                  <a:pt x="72" y="710"/>
                  <a:pt x="72" y="710"/>
                  <a:pt x="72" y="710"/>
                </a:cubicBezTo>
                <a:cubicBezTo>
                  <a:pt x="25" y="652"/>
                  <a:pt x="0" y="574"/>
                  <a:pt x="0" y="490"/>
                </a:cubicBezTo>
                <a:cubicBezTo>
                  <a:pt x="0" y="408"/>
                  <a:pt x="25" y="330"/>
                  <a:pt x="72" y="272"/>
                </a:cubicBezTo>
                <a:cubicBezTo>
                  <a:pt x="287" y="0"/>
                  <a:pt x="287" y="0"/>
                  <a:pt x="287" y="0"/>
                </a:cubicBezTo>
                <a:cubicBezTo>
                  <a:pt x="503" y="270"/>
                  <a:pt x="503" y="270"/>
                  <a:pt x="503" y="270"/>
                </a:cubicBezTo>
                <a:cubicBezTo>
                  <a:pt x="550" y="329"/>
                  <a:pt x="576" y="407"/>
                  <a:pt x="575" y="490"/>
                </a:cubicBezTo>
                <a:close/>
                <a:moveTo>
                  <a:pt x="288" y="963"/>
                </a:moveTo>
                <a:cubicBezTo>
                  <a:pt x="497" y="700"/>
                  <a:pt x="497" y="700"/>
                  <a:pt x="497" y="700"/>
                </a:cubicBezTo>
                <a:cubicBezTo>
                  <a:pt x="541" y="644"/>
                  <a:pt x="566" y="569"/>
                  <a:pt x="566" y="490"/>
                </a:cubicBezTo>
                <a:cubicBezTo>
                  <a:pt x="566" y="490"/>
                  <a:pt x="566" y="490"/>
                  <a:pt x="566" y="490"/>
                </a:cubicBezTo>
                <a:cubicBezTo>
                  <a:pt x="566" y="410"/>
                  <a:pt x="541" y="335"/>
                  <a:pt x="497" y="279"/>
                </a:cubicBezTo>
                <a:cubicBezTo>
                  <a:pt x="287" y="17"/>
                  <a:pt x="287" y="17"/>
                  <a:pt x="287" y="17"/>
                </a:cubicBezTo>
                <a:cubicBezTo>
                  <a:pt x="78" y="280"/>
                  <a:pt x="78" y="280"/>
                  <a:pt x="78" y="280"/>
                </a:cubicBezTo>
                <a:cubicBezTo>
                  <a:pt x="34" y="336"/>
                  <a:pt x="10" y="411"/>
                  <a:pt x="9" y="490"/>
                </a:cubicBezTo>
                <a:cubicBezTo>
                  <a:pt x="9" y="570"/>
                  <a:pt x="34" y="645"/>
                  <a:pt x="79" y="701"/>
                </a:cubicBezTo>
                <a:lnTo>
                  <a:pt x="288" y="963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8072438" y="384175"/>
            <a:ext cx="1387475" cy="2168525"/>
          </a:xfrm>
          <a:custGeom>
            <a:avLst/>
            <a:gdLst>
              <a:gd name="T0" fmla="*/ 582 w 583"/>
              <a:gd name="T1" fmla="*/ 455 h 911"/>
              <a:gd name="T2" fmla="*/ 582 w 583"/>
              <a:gd name="T3" fmla="*/ 455 h 911"/>
              <a:gd name="T4" fmla="*/ 510 w 583"/>
              <a:gd name="T5" fmla="*/ 659 h 911"/>
              <a:gd name="T6" fmla="*/ 292 w 583"/>
              <a:gd name="T7" fmla="*/ 911 h 911"/>
              <a:gd name="T8" fmla="*/ 73 w 583"/>
              <a:gd name="T9" fmla="*/ 660 h 911"/>
              <a:gd name="T10" fmla="*/ 0 w 583"/>
              <a:gd name="T11" fmla="*/ 455 h 911"/>
              <a:gd name="T12" fmla="*/ 73 w 583"/>
              <a:gd name="T13" fmla="*/ 252 h 911"/>
              <a:gd name="T14" fmla="*/ 291 w 583"/>
              <a:gd name="T15" fmla="*/ 0 h 911"/>
              <a:gd name="T16" fmla="*/ 509 w 583"/>
              <a:gd name="T17" fmla="*/ 251 h 911"/>
              <a:gd name="T18" fmla="*/ 582 w 583"/>
              <a:gd name="T19" fmla="*/ 455 h 911"/>
              <a:gd name="T20" fmla="*/ 292 w 583"/>
              <a:gd name="T21" fmla="*/ 885 h 911"/>
              <a:gd name="T22" fmla="*/ 498 w 583"/>
              <a:gd name="T23" fmla="*/ 645 h 911"/>
              <a:gd name="T24" fmla="*/ 566 w 583"/>
              <a:gd name="T25" fmla="*/ 455 h 911"/>
              <a:gd name="T26" fmla="*/ 566 w 583"/>
              <a:gd name="T27" fmla="*/ 455 h 911"/>
              <a:gd name="T28" fmla="*/ 498 w 583"/>
              <a:gd name="T29" fmla="*/ 264 h 911"/>
              <a:gd name="T30" fmla="*/ 291 w 583"/>
              <a:gd name="T31" fmla="*/ 26 h 911"/>
              <a:gd name="T32" fmla="*/ 84 w 583"/>
              <a:gd name="T33" fmla="*/ 265 h 911"/>
              <a:gd name="T34" fmla="*/ 16 w 583"/>
              <a:gd name="T35" fmla="*/ 455 h 911"/>
              <a:gd name="T36" fmla="*/ 85 w 583"/>
              <a:gd name="T37" fmla="*/ 647 h 911"/>
              <a:gd name="T38" fmla="*/ 292 w 583"/>
              <a:gd name="T39" fmla="*/ 885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3" h="911">
                <a:moveTo>
                  <a:pt x="582" y="455"/>
                </a:moveTo>
                <a:cubicBezTo>
                  <a:pt x="582" y="455"/>
                  <a:pt x="582" y="455"/>
                  <a:pt x="582" y="455"/>
                </a:cubicBezTo>
                <a:cubicBezTo>
                  <a:pt x="582" y="532"/>
                  <a:pt x="557" y="604"/>
                  <a:pt x="510" y="659"/>
                </a:cubicBezTo>
                <a:cubicBezTo>
                  <a:pt x="292" y="911"/>
                  <a:pt x="292" y="911"/>
                  <a:pt x="292" y="911"/>
                </a:cubicBezTo>
                <a:cubicBezTo>
                  <a:pt x="73" y="660"/>
                  <a:pt x="73" y="660"/>
                  <a:pt x="73" y="660"/>
                </a:cubicBezTo>
                <a:cubicBezTo>
                  <a:pt x="26" y="606"/>
                  <a:pt x="0" y="533"/>
                  <a:pt x="0" y="455"/>
                </a:cubicBezTo>
                <a:cubicBezTo>
                  <a:pt x="0" y="379"/>
                  <a:pt x="26" y="306"/>
                  <a:pt x="73" y="252"/>
                </a:cubicBezTo>
                <a:cubicBezTo>
                  <a:pt x="291" y="0"/>
                  <a:pt x="291" y="0"/>
                  <a:pt x="291" y="0"/>
                </a:cubicBezTo>
                <a:cubicBezTo>
                  <a:pt x="509" y="251"/>
                  <a:pt x="509" y="251"/>
                  <a:pt x="509" y="251"/>
                </a:cubicBezTo>
                <a:cubicBezTo>
                  <a:pt x="557" y="305"/>
                  <a:pt x="583" y="378"/>
                  <a:pt x="582" y="455"/>
                </a:cubicBezTo>
                <a:close/>
                <a:moveTo>
                  <a:pt x="292" y="885"/>
                </a:moveTo>
                <a:cubicBezTo>
                  <a:pt x="498" y="645"/>
                  <a:pt x="498" y="645"/>
                  <a:pt x="498" y="645"/>
                </a:cubicBezTo>
                <a:cubicBezTo>
                  <a:pt x="542" y="595"/>
                  <a:pt x="566" y="527"/>
                  <a:pt x="566" y="455"/>
                </a:cubicBezTo>
                <a:cubicBezTo>
                  <a:pt x="566" y="455"/>
                  <a:pt x="566" y="455"/>
                  <a:pt x="566" y="455"/>
                </a:cubicBezTo>
                <a:cubicBezTo>
                  <a:pt x="566" y="383"/>
                  <a:pt x="542" y="315"/>
                  <a:pt x="498" y="264"/>
                </a:cubicBezTo>
                <a:cubicBezTo>
                  <a:pt x="291" y="26"/>
                  <a:pt x="291" y="26"/>
                  <a:pt x="291" y="26"/>
                </a:cubicBezTo>
                <a:cubicBezTo>
                  <a:pt x="84" y="265"/>
                  <a:pt x="84" y="265"/>
                  <a:pt x="84" y="265"/>
                </a:cubicBezTo>
                <a:cubicBezTo>
                  <a:pt x="41" y="316"/>
                  <a:pt x="16" y="383"/>
                  <a:pt x="16" y="455"/>
                </a:cubicBezTo>
                <a:cubicBezTo>
                  <a:pt x="16" y="528"/>
                  <a:pt x="41" y="596"/>
                  <a:pt x="85" y="647"/>
                </a:cubicBezTo>
                <a:lnTo>
                  <a:pt x="292" y="885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8064500" y="538163"/>
            <a:ext cx="1403350" cy="2014538"/>
          </a:xfrm>
          <a:custGeom>
            <a:avLst/>
            <a:gdLst>
              <a:gd name="T0" fmla="*/ 589 w 589"/>
              <a:gd name="T1" fmla="*/ 423 h 846"/>
              <a:gd name="T2" fmla="*/ 589 w 589"/>
              <a:gd name="T3" fmla="*/ 423 h 846"/>
              <a:gd name="T4" fmla="*/ 515 w 589"/>
              <a:gd name="T5" fmla="*/ 612 h 846"/>
              <a:gd name="T6" fmla="*/ 295 w 589"/>
              <a:gd name="T7" fmla="*/ 846 h 846"/>
              <a:gd name="T8" fmla="*/ 74 w 589"/>
              <a:gd name="T9" fmla="*/ 613 h 846"/>
              <a:gd name="T10" fmla="*/ 0 w 589"/>
              <a:gd name="T11" fmla="*/ 423 h 846"/>
              <a:gd name="T12" fmla="*/ 74 w 589"/>
              <a:gd name="T13" fmla="*/ 234 h 846"/>
              <a:gd name="T14" fmla="*/ 294 w 589"/>
              <a:gd name="T15" fmla="*/ 0 h 846"/>
              <a:gd name="T16" fmla="*/ 515 w 589"/>
              <a:gd name="T17" fmla="*/ 233 h 846"/>
              <a:gd name="T18" fmla="*/ 589 w 589"/>
              <a:gd name="T19" fmla="*/ 423 h 846"/>
              <a:gd name="T20" fmla="*/ 295 w 589"/>
              <a:gd name="T21" fmla="*/ 812 h 846"/>
              <a:gd name="T22" fmla="*/ 499 w 589"/>
              <a:gd name="T23" fmla="*/ 595 h 846"/>
              <a:gd name="T24" fmla="*/ 566 w 589"/>
              <a:gd name="T25" fmla="*/ 423 h 846"/>
              <a:gd name="T26" fmla="*/ 566 w 589"/>
              <a:gd name="T27" fmla="*/ 423 h 846"/>
              <a:gd name="T28" fmla="*/ 499 w 589"/>
              <a:gd name="T29" fmla="*/ 250 h 846"/>
              <a:gd name="T30" fmla="*/ 294 w 589"/>
              <a:gd name="T31" fmla="*/ 34 h 846"/>
              <a:gd name="T32" fmla="*/ 90 w 589"/>
              <a:gd name="T33" fmla="*/ 251 h 846"/>
              <a:gd name="T34" fmla="*/ 23 w 589"/>
              <a:gd name="T35" fmla="*/ 423 h 846"/>
              <a:gd name="T36" fmla="*/ 90 w 589"/>
              <a:gd name="T37" fmla="*/ 596 h 846"/>
              <a:gd name="T38" fmla="*/ 295 w 589"/>
              <a:gd name="T39" fmla="*/ 812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9" h="846">
                <a:moveTo>
                  <a:pt x="589" y="423"/>
                </a:moveTo>
                <a:cubicBezTo>
                  <a:pt x="589" y="423"/>
                  <a:pt x="589" y="423"/>
                  <a:pt x="589" y="423"/>
                </a:cubicBezTo>
                <a:cubicBezTo>
                  <a:pt x="589" y="494"/>
                  <a:pt x="562" y="562"/>
                  <a:pt x="515" y="612"/>
                </a:cubicBezTo>
                <a:cubicBezTo>
                  <a:pt x="295" y="846"/>
                  <a:pt x="295" y="846"/>
                  <a:pt x="295" y="846"/>
                </a:cubicBezTo>
                <a:cubicBezTo>
                  <a:pt x="74" y="613"/>
                  <a:pt x="74" y="613"/>
                  <a:pt x="74" y="613"/>
                </a:cubicBezTo>
                <a:cubicBezTo>
                  <a:pt x="26" y="563"/>
                  <a:pt x="0" y="495"/>
                  <a:pt x="0" y="423"/>
                </a:cubicBezTo>
                <a:cubicBezTo>
                  <a:pt x="0" y="352"/>
                  <a:pt x="26" y="284"/>
                  <a:pt x="74" y="234"/>
                </a:cubicBezTo>
                <a:cubicBezTo>
                  <a:pt x="294" y="0"/>
                  <a:pt x="294" y="0"/>
                  <a:pt x="294" y="0"/>
                </a:cubicBezTo>
                <a:cubicBezTo>
                  <a:pt x="515" y="233"/>
                  <a:pt x="515" y="233"/>
                  <a:pt x="515" y="233"/>
                </a:cubicBezTo>
                <a:cubicBezTo>
                  <a:pt x="562" y="283"/>
                  <a:pt x="589" y="351"/>
                  <a:pt x="589" y="423"/>
                </a:cubicBezTo>
                <a:close/>
                <a:moveTo>
                  <a:pt x="295" y="812"/>
                </a:moveTo>
                <a:cubicBezTo>
                  <a:pt x="499" y="595"/>
                  <a:pt x="499" y="595"/>
                  <a:pt x="499" y="595"/>
                </a:cubicBezTo>
                <a:cubicBezTo>
                  <a:pt x="542" y="549"/>
                  <a:pt x="566" y="488"/>
                  <a:pt x="566" y="423"/>
                </a:cubicBezTo>
                <a:cubicBezTo>
                  <a:pt x="566" y="423"/>
                  <a:pt x="566" y="423"/>
                  <a:pt x="566" y="423"/>
                </a:cubicBezTo>
                <a:cubicBezTo>
                  <a:pt x="566" y="357"/>
                  <a:pt x="542" y="296"/>
                  <a:pt x="499" y="250"/>
                </a:cubicBezTo>
                <a:cubicBezTo>
                  <a:pt x="294" y="34"/>
                  <a:pt x="294" y="34"/>
                  <a:pt x="294" y="34"/>
                </a:cubicBezTo>
                <a:cubicBezTo>
                  <a:pt x="90" y="251"/>
                  <a:pt x="90" y="251"/>
                  <a:pt x="90" y="251"/>
                </a:cubicBezTo>
                <a:cubicBezTo>
                  <a:pt x="46" y="297"/>
                  <a:pt x="23" y="358"/>
                  <a:pt x="23" y="423"/>
                </a:cubicBezTo>
                <a:cubicBezTo>
                  <a:pt x="22" y="489"/>
                  <a:pt x="46" y="550"/>
                  <a:pt x="90" y="596"/>
                </a:cubicBezTo>
                <a:lnTo>
                  <a:pt x="295" y="812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8"/>
          <p:cNvSpPr/>
          <p:nvPr/>
        </p:nvSpPr>
        <p:spPr bwMode="auto">
          <a:xfrm>
            <a:off x="8010525" y="695325"/>
            <a:ext cx="1511300" cy="1889125"/>
          </a:xfrm>
          <a:custGeom>
            <a:avLst/>
            <a:gdLst>
              <a:gd name="T0" fmla="*/ 98 w 635"/>
              <a:gd name="T1" fmla="*/ 574 h 793"/>
              <a:gd name="T2" fmla="*/ 98 w 635"/>
              <a:gd name="T3" fmla="*/ 219 h 793"/>
              <a:gd name="T4" fmla="*/ 317 w 635"/>
              <a:gd name="T5" fmla="*/ 0 h 793"/>
              <a:gd name="T6" fmla="*/ 537 w 635"/>
              <a:gd name="T7" fmla="*/ 219 h 793"/>
              <a:gd name="T8" fmla="*/ 537 w 635"/>
              <a:gd name="T9" fmla="*/ 574 h 793"/>
              <a:gd name="T10" fmla="*/ 317 w 635"/>
              <a:gd name="T11" fmla="*/ 793 h 793"/>
              <a:gd name="T12" fmla="*/ 98 w 635"/>
              <a:gd name="T13" fmla="*/ 574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5" h="793">
                <a:moveTo>
                  <a:pt x="98" y="574"/>
                </a:moveTo>
                <a:cubicBezTo>
                  <a:pt x="0" y="476"/>
                  <a:pt x="0" y="317"/>
                  <a:pt x="98" y="219"/>
                </a:cubicBezTo>
                <a:cubicBezTo>
                  <a:pt x="317" y="0"/>
                  <a:pt x="317" y="0"/>
                  <a:pt x="317" y="0"/>
                </a:cubicBezTo>
                <a:cubicBezTo>
                  <a:pt x="537" y="219"/>
                  <a:pt x="537" y="219"/>
                  <a:pt x="537" y="219"/>
                </a:cubicBezTo>
                <a:cubicBezTo>
                  <a:pt x="635" y="317"/>
                  <a:pt x="635" y="476"/>
                  <a:pt x="537" y="574"/>
                </a:cubicBezTo>
                <a:cubicBezTo>
                  <a:pt x="317" y="793"/>
                  <a:pt x="317" y="793"/>
                  <a:pt x="317" y="793"/>
                </a:cubicBezTo>
                <a:lnTo>
                  <a:pt x="98" y="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9"/>
          <p:cNvSpPr/>
          <p:nvPr/>
        </p:nvSpPr>
        <p:spPr bwMode="auto">
          <a:xfrm>
            <a:off x="8035925" y="727075"/>
            <a:ext cx="1460500" cy="1825625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0"/>
          <p:cNvSpPr>
            <a:spLocks noEditPoints="1"/>
          </p:cNvSpPr>
          <p:nvPr/>
        </p:nvSpPr>
        <p:spPr bwMode="auto">
          <a:xfrm>
            <a:off x="8815388" y="1924050"/>
            <a:ext cx="2516188" cy="1357313"/>
          </a:xfrm>
          <a:custGeom>
            <a:avLst/>
            <a:gdLst>
              <a:gd name="T0" fmla="*/ 529 w 1057"/>
              <a:gd name="T1" fmla="*/ 570 h 570"/>
              <a:gd name="T2" fmla="*/ 529 w 1057"/>
              <a:gd name="T3" fmla="*/ 570 h 570"/>
              <a:gd name="T4" fmla="*/ 293 w 1057"/>
              <a:gd name="T5" fmla="*/ 499 h 570"/>
              <a:gd name="T6" fmla="*/ 0 w 1057"/>
              <a:gd name="T7" fmla="*/ 286 h 570"/>
              <a:gd name="T8" fmla="*/ 292 w 1057"/>
              <a:gd name="T9" fmla="*/ 72 h 570"/>
              <a:gd name="T10" fmla="*/ 528 w 1057"/>
              <a:gd name="T11" fmla="*/ 0 h 570"/>
              <a:gd name="T12" fmla="*/ 763 w 1057"/>
              <a:gd name="T13" fmla="*/ 71 h 570"/>
              <a:gd name="T14" fmla="*/ 1057 w 1057"/>
              <a:gd name="T15" fmla="*/ 284 h 570"/>
              <a:gd name="T16" fmla="*/ 765 w 1057"/>
              <a:gd name="T17" fmla="*/ 498 h 570"/>
              <a:gd name="T18" fmla="*/ 529 w 1057"/>
              <a:gd name="T19" fmla="*/ 570 h 570"/>
              <a:gd name="T20" fmla="*/ 6 w 1057"/>
              <a:gd name="T21" fmla="*/ 286 h 570"/>
              <a:gd name="T22" fmla="*/ 296 w 1057"/>
              <a:gd name="T23" fmla="*/ 497 h 570"/>
              <a:gd name="T24" fmla="*/ 529 w 1057"/>
              <a:gd name="T25" fmla="*/ 566 h 570"/>
              <a:gd name="T26" fmla="*/ 529 w 1057"/>
              <a:gd name="T27" fmla="*/ 566 h 570"/>
              <a:gd name="T28" fmla="*/ 762 w 1057"/>
              <a:gd name="T29" fmla="*/ 496 h 570"/>
              <a:gd name="T30" fmla="*/ 1050 w 1057"/>
              <a:gd name="T31" fmla="*/ 284 h 570"/>
              <a:gd name="T32" fmla="*/ 760 w 1057"/>
              <a:gd name="T33" fmla="*/ 73 h 570"/>
              <a:gd name="T34" fmla="*/ 528 w 1057"/>
              <a:gd name="T35" fmla="*/ 4 h 570"/>
              <a:gd name="T36" fmla="*/ 295 w 1057"/>
              <a:gd name="T37" fmla="*/ 74 h 570"/>
              <a:gd name="T38" fmla="*/ 6 w 1057"/>
              <a:gd name="T39" fmla="*/ 286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70">
                <a:moveTo>
                  <a:pt x="529" y="570"/>
                </a:moveTo>
                <a:cubicBezTo>
                  <a:pt x="529" y="570"/>
                  <a:pt x="529" y="570"/>
                  <a:pt x="529" y="570"/>
                </a:cubicBezTo>
                <a:cubicBezTo>
                  <a:pt x="440" y="570"/>
                  <a:pt x="356" y="545"/>
                  <a:pt x="293" y="499"/>
                </a:cubicBezTo>
                <a:cubicBezTo>
                  <a:pt x="0" y="286"/>
                  <a:pt x="0" y="286"/>
                  <a:pt x="0" y="286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355" y="26"/>
                  <a:pt x="439" y="0"/>
                  <a:pt x="528" y="0"/>
                </a:cubicBezTo>
                <a:cubicBezTo>
                  <a:pt x="617" y="0"/>
                  <a:pt x="701" y="25"/>
                  <a:pt x="763" y="71"/>
                </a:cubicBezTo>
                <a:cubicBezTo>
                  <a:pt x="1057" y="284"/>
                  <a:pt x="1057" y="284"/>
                  <a:pt x="1057" y="284"/>
                </a:cubicBezTo>
                <a:cubicBezTo>
                  <a:pt x="765" y="498"/>
                  <a:pt x="765" y="498"/>
                  <a:pt x="765" y="498"/>
                </a:cubicBezTo>
                <a:cubicBezTo>
                  <a:pt x="702" y="544"/>
                  <a:pt x="618" y="570"/>
                  <a:pt x="529" y="570"/>
                </a:cubicBezTo>
                <a:close/>
                <a:moveTo>
                  <a:pt x="6" y="286"/>
                </a:moveTo>
                <a:cubicBezTo>
                  <a:pt x="296" y="497"/>
                  <a:pt x="296" y="497"/>
                  <a:pt x="296" y="497"/>
                </a:cubicBezTo>
                <a:cubicBezTo>
                  <a:pt x="358" y="542"/>
                  <a:pt x="441" y="566"/>
                  <a:pt x="529" y="566"/>
                </a:cubicBezTo>
                <a:cubicBezTo>
                  <a:pt x="529" y="566"/>
                  <a:pt x="529" y="566"/>
                  <a:pt x="529" y="566"/>
                </a:cubicBezTo>
                <a:cubicBezTo>
                  <a:pt x="617" y="566"/>
                  <a:pt x="700" y="541"/>
                  <a:pt x="762" y="496"/>
                </a:cubicBezTo>
                <a:cubicBezTo>
                  <a:pt x="1050" y="284"/>
                  <a:pt x="1050" y="284"/>
                  <a:pt x="1050" y="284"/>
                </a:cubicBezTo>
                <a:cubicBezTo>
                  <a:pt x="760" y="73"/>
                  <a:pt x="760" y="73"/>
                  <a:pt x="760" y="73"/>
                </a:cubicBezTo>
                <a:cubicBezTo>
                  <a:pt x="698" y="28"/>
                  <a:pt x="616" y="4"/>
                  <a:pt x="528" y="4"/>
                </a:cubicBezTo>
                <a:cubicBezTo>
                  <a:pt x="440" y="4"/>
                  <a:pt x="357" y="29"/>
                  <a:pt x="295" y="74"/>
                </a:cubicBezTo>
                <a:lnTo>
                  <a:pt x="6" y="286"/>
                </a:lnTo>
                <a:close/>
              </a:path>
            </a:pathLst>
          </a:custGeom>
          <a:solidFill>
            <a:srgbClr val="00AB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1"/>
          <p:cNvSpPr>
            <a:spLocks noEditPoints="1"/>
          </p:cNvSpPr>
          <p:nvPr/>
        </p:nvSpPr>
        <p:spPr bwMode="auto">
          <a:xfrm>
            <a:off x="8815388" y="1919288"/>
            <a:ext cx="2333625" cy="1371600"/>
          </a:xfrm>
          <a:custGeom>
            <a:avLst/>
            <a:gdLst>
              <a:gd name="T0" fmla="*/ 490 w 980"/>
              <a:gd name="T1" fmla="*/ 576 h 576"/>
              <a:gd name="T2" fmla="*/ 490 w 980"/>
              <a:gd name="T3" fmla="*/ 576 h 576"/>
              <a:gd name="T4" fmla="*/ 272 w 980"/>
              <a:gd name="T5" fmla="*/ 504 h 576"/>
              <a:gd name="T6" fmla="*/ 0 w 980"/>
              <a:gd name="T7" fmla="*/ 288 h 576"/>
              <a:gd name="T8" fmla="*/ 270 w 980"/>
              <a:gd name="T9" fmla="*/ 72 h 576"/>
              <a:gd name="T10" fmla="*/ 490 w 980"/>
              <a:gd name="T11" fmla="*/ 0 h 576"/>
              <a:gd name="T12" fmla="*/ 708 w 980"/>
              <a:gd name="T13" fmla="*/ 72 h 576"/>
              <a:gd name="T14" fmla="*/ 980 w 980"/>
              <a:gd name="T15" fmla="*/ 288 h 576"/>
              <a:gd name="T16" fmla="*/ 710 w 980"/>
              <a:gd name="T17" fmla="*/ 504 h 576"/>
              <a:gd name="T18" fmla="*/ 490 w 980"/>
              <a:gd name="T19" fmla="*/ 576 h 576"/>
              <a:gd name="T20" fmla="*/ 17 w 980"/>
              <a:gd name="T21" fmla="*/ 288 h 576"/>
              <a:gd name="T22" fmla="*/ 280 w 980"/>
              <a:gd name="T23" fmla="*/ 497 h 576"/>
              <a:gd name="T24" fmla="*/ 490 w 980"/>
              <a:gd name="T25" fmla="*/ 566 h 576"/>
              <a:gd name="T26" fmla="*/ 490 w 980"/>
              <a:gd name="T27" fmla="*/ 566 h 576"/>
              <a:gd name="T28" fmla="*/ 701 w 980"/>
              <a:gd name="T29" fmla="*/ 497 h 576"/>
              <a:gd name="T30" fmla="*/ 963 w 980"/>
              <a:gd name="T31" fmla="*/ 288 h 576"/>
              <a:gd name="T32" fmla="*/ 700 w 980"/>
              <a:gd name="T33" fmla="*/ 79 h 576"/>
              <a:gd name="T34" fmla="*/ 490 w 980"/>
              <a:gd name="T35" fmla="*/ 10 h 576"/>
              <a:gd name="T36" fmla="*/ 279 w 980"/>
              <a:gd name="T37" fmla="*/ 79 h 576"/>
              <a:gd name="T38" fmla="*/ 17 w 980"/>
              <a:gd name="T39" fmla="*/ 28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490" y="576"/>
                </a:moveTo>
                <a:cubicBezTo>
                  <a:pt x="490" y="576"/>
                  <a:pt x="490" y="576"/>
                  <a:pt x="490" y="576"/>
                </a:cubicBezTo>
                <a:cubicBezTo>
                  <a:pt x="408" y="576"/>
                  <a:pt x="330" y="550"/>
                  <a:pt x="272" y="504"/>
                </a:cubicBezTo>
                <a:cubicBezTo>
                  <a:pt x="0" y="288"/>
                  <a:pt x="0" y="288"/>
                  <a:pt x="0" y="288"/>
                </a:cubicBezTo>
                <a:cubicBezTo>
                  <a:pt x="270" y="72"/>
                  <a:pt x="270" y="72"/>
                  <a:pt x="270" y="72"/>
                </a:cubicBezTo>
                <a:cubicBezTo>
                  <a:pt x="329" y="25"/>
                  <a:pt x="407" y="0"/>
                  <a:pt x="490" y="0"/>
                </a:cubicBezTo>
                <a:cubicBezTo>
                  <a:pt x="573" y="0"/>
                  <a:pt x="650" y="26"/>
                  <a:pt x="708" y="72"/>
                </a:cubicBezTo>
                <a:cubicBezTo>
                  <a:pt x="980" y="288"/>
                  <a:pt x="980" y="288"/>
                  <a:pt x="980" y="288"/>
                </a:cubicBezTo>
                <a:cubicBezTo>
                  <a:pt x="710" y="504"/>
                  <a:pt x="710" y="504"/>
                  <a:pt x="710" y="504"/>
                </a:cubicBezTo>
                <a:cubicBezTo>
                  <a:pt x="651" y="550"/>
                  <a:pt x="573" y="576"/>
                  <a:pt x="490" y="576"/>
                </a:cubicBezTo>
                <a:close/>
                <a:moveTo>
                  <a:pt x="17" y="288"/>
                </a:moveTo>
                <a:cubicBezTo>
                  <a:pt x="280" y="497"/>
                  <a:pt x="280" y="497"/>
                  <a:pt x="280" y="497"/>
                </a:cubicBezTo>
                <a:cubicBezTo>
                  <a:pt x="336" y="541"/>
                  <a:pt x="411" y="566"/>
                  <a:pt x="490" y="566"/>
                </a:cubicBezTo>
                <a:cubicBezTo>
                  <a:pt x="490" y="566"/>
                  <a:pt x="490" y="566"/>
                  <a:pt x="490" y="566"/>
                </a:cubicBezTo>
                <a:cubicBezTo>
                  <a:pt x="570" y="566"/>
                  <a:pt x="645" y="542"/>
                  <a:pt x="701" y="497"/>
                </a:cubicBezTo>
                <a:cubicBezTo>
                  <a:pt x="963" y="288"/>
                  <a:pt x="963" y="288"/>
                  <a:pt x="963" y="288"/>
                </a:cubicBezTo>
                <a:cubicBezTo>
                  <a:pt x="700" y="79"/>
                  <a:pt x="700" y="79"/>
                  <a:pt x="700" y="79"/>
                </a:cubicBezTo>
                <a:cubicBezTo>
                  <a:pt x="644" y="34"/>
                  <a:pt x="569" y="10"/>
                  <a:pt x="490" y="10"/>
                </a:cubicBezTo>
                <a:cubicBezTo>
                  <a:pt x="410" y="10"/>
                  <a:pt x="335" y="34"/>
                  <a:pt x="279" y="79"/>
                </a:cubicBezTo>
                <a:lnTo>
                  <a:pt x="17" y="288"/>
                </a:lnTo>
                <a:close/>
              </a:path>
            </a:pathLst>
          </a:custGeom>
          <a:solidFill>
            <a:srgbClr val="009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2"/>
          <p:cNvSpPr>
            <a:spLocks noEditPoints="1"/>
          </p:cNvSpPr>
          <p:nvPr/>
        </p:nvSpPr>
        <p:spPr bwMode="auto">
          <a:xfrm>
            <a:off x="8815388" y="1909763"/>
            <a:ext cx="2171700" cy="1389063"/>
          </a:xfrm>
          <a:custGeom>
            <a:avLst/>
            <a:gdLst>
              <a:gd name="T0" fmla="*/ 456 w 912"/>
              <a:gd name="T1" fmla="*/ 583 h 583"/>
              <a:gd name="T2" fmla="*/ 456 w 912"/>
              <a:gd name="T3" fmla="*/ 583 h 583"/>
              <a:gd name="T4" fmla="*/ 253 w 912"/>
              <a:gd name="T5" fmla="*/ 510 h 583"/>
              <a:gd name="T6" fmla="*/ 0 w 912"/>
              <a:gd name="T7" fmla="*/ 292 h 583"/>
              <a:gd name="T8" fmla="*/ 251 w 912"/>
              <a:gd name="T9" fmla="*/ 74 h 583"/>
              <a:gd name="T10" fmla="*/ 456 w 912"/>
              <a:gd name="T11" fmla="*/ 0 h 583"/>
              <a:gd name="T12" fmla="*/ 659 w 912"/>
              <a:gd name="T13" fmla="*/ 73 h 583"/>
              <a:gd name="T14" fmla="*/ 912 w 912"/>
              <a:gd name="T15" fmla="*/ 291 h 583"/>
              <a:gd name="T16" fmla="*/ 660 w 912"/>
              <a:gd name="T17" fmla="*/ 510 h 583"/>
              <a:gd name="T18" fmla="*/ 456 w 912"/>
              <a:gd name="T19" fmla="*/ 583 h 583"/>
              <a:gd name="T20" fmla="*/ 26 w 912"/>
              <a:gd name="T21" fmla="*/ 292 h 583"/>
              <a:gd name="T22" fmla="*/ 266 w 912"/>
              <a:gd name="T23" fmla="*/ 499 h 583"/>
              <a:gd name="T24" fmla="*/ 456 w 912"/>
              <a:gd name="T25" fmla="*/ 567 h 583"/>
              <a:gd name="T26" fmla="*/ 456 w 912"/>
              <a:gd name="T27" fmla="*/ 567 h 583"/>
              <a:gd name="T28" fmla="*/ 647 w 912"/>
              <a:gd name="T29" fmla="*/ 498 h 583"/>
              <a:gd name="T30" fmla="*/ 885 w 912"/>
              <a:gd name="T31" fmla="*/ 291 h 583"/>
              <a:gd name="T32" fmla="*/ 646 w 912"/>
              <a:gd name="T33" fmla="*/ 85 h 583"/>
              <a:gd name="T34" fmla="*/ 456 w 912"/>
              <a:gd name="T35" fmla="*/ 17 h 583"/>
              <a:gd name="T36" fmla="*/ 264 w 912"/>
              <a:gd name="T37" fmla="*/ 85 h 583"/>
              <a:gd name="T38" fmla="*/ 26 w 912"/>
              <a:gd name="T39" fmla="*/ 292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3">
                <a:moveTo>
                  <a:pt x="456" y="583"/>
                </a:moveTo>
                <a:cubicBezTo>
                  <a:pt x="456" y="583"/>
                  <a:pt x="456" y="583"/>
                  <a:pt x="456" y="583"/>
                </a:cubicBezTo>
                <a:cubicBezTo>
                  <a:pt x="379" y="583"/>
                  <a:pt x="307" y="557"/>
                  <a:pt x="253" y="510"/>
                </a:cubicBezTo>
                <a:cubicBezTo>
                  <a:pt x="0" y="292"/>
                  <a:pt x="0" y="292"/>
                  <a:pt x="0" y="292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305" y="26"/>
                  <a:pt x="378" y="0"/>
                  <a:pt x="456" y="0"/>
                </a:cubicBezTo>
                <a:cubicBezTo>
                  <a:pt x="533" y="1"/>
                  <a:pt x="605" y="26"/>
                  <a:pt x="659" y="73"/>
                </a:cubicBezTo>
                <a:cubicBezTo>
                  <a:pt x="912" y="291"/>
                  <a:pt x="912" y="291"/>
                  <a:pt x="912" y="291"/>
                </a:cubicBezTo>
                <a:cubicBezTo>
                  <a:pt x="660" y="510"/>
                  <a:pt x="660" y="510"/>
                  <a:pt x="660" y="510"/>
                </a:cubicBezTo>
                <a:cubicBezTo>
                  <a:pt x="606" y="557"/>
                  <a:pt x="534" y="583"/>
                  <a:pt x="456" y="583"/>
                </a:cubicBezTo>
                <a:close/>
                <a:moveTo>
                  <a:pt x="26" y="292"/>
                </a:moveTo>
                <a:cubicBezTo>
                  <a:pt x="266" y="499"/>
                  <a:pt x="266" y="499"/>
                  <a:pt x="266" y="499"/>
                </a:cubicBezTo>
                <a:cubicBezTo>
                  <a:pt x="316" y="542"/>
                  <a:pt x="384" y="566"/>
                  <a:pt x="456" y="567"/>
                </a:cubicBezTo>
                <a:cubicBezTo>
                  <a:pt x="456" y="567"/>
                  <a:pt x="456" y="567"/>
                  <a:pt x="456" y="567"/>
                </a:cubicBezTo>
                <a:cubicBezTo>
                  <a:pt x="529" y="567"/>
                  <a:pt x="596" y="542"/>
                  <a:pt x="647" y="498"/>
                </a:cubicBezTo>
                <a:cubicBezTo>
                  <a:pt x="885" y="291"/>
                  <a:pt x="885" y="291"/>
                  <a:pt x="885" y="291"/>
                </a:cubicBezTo>
                <a:cubicBezTo>
                  <a:pt x="646" y="85"/>
                  <a:pt x="646" y="85"/>
                  <a:pt x="646" y="85"/>
                </a:cubicBezTo>
                <a:cubicBezTo>
                  <a:pt x="595" y="41"/>
                  <a:pt x="528" y="17"/>
                  <a:pt x="456" y="17"/>
                </a:cubicBezTo>
                <a:cubicBezTo>
                  <a:pt x="383" y="17"/>
                  <a:pt x="315" y="41"/>
                  <a:pt x="264" y="85"/>
                </a:cubicBezTo>
                <a:lnTo>
                  <a:pt x="26" y="292"/>
                </a:lnTo>
                <a:close/>
              </a:path>
            </a:pathLst>
          </a:custGeom>
          <a:solidFill>
            <a:srgbClr val="009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3"/>
          <p:cNvSpPr>
            <a:spLocks noEditPoints="1"/>
          </p:cNvSpPr>
          <p:nvPr/>
        </p:nvSpPr>
        <p:spPr bwMode="auto">
          <a:xfrm>
            <a:off x="8815388" y="1903413"/>
            <a:ext cx="2014538" cy="1401763"/>
          </a:xfrm>
          <a:custGeom>
            <a:avLst/>
            <a:gdLst>
              <a:gd name="T0" fmla="*/ 423 w 846"/>
              <a:gd name="T1" fmla="*/ 589 h 589"/>
              <a:gd name="T2" fmla="*/ 423 w 846"/>
              <a:gd name="T3" fmla="*/ 589 h 589"/>
              <a:gd name="T4" fmla="*/ 234 w 846"/>
              <a:gd name="T5" fmla="*/ 515 h 589"/>
              <a:gd name="T6" fmla="*/ 0 w 846"/>
              <a:gd name="T7" fmla="*/ 295 h 589"/>
              <a:gd name="T8" fmla="*/ 233 w 846"/>
              <a:gd name="T9" fmla="*/ 74 h 589"/>
              <a:gd name="T10" fmla="*/ 423 w 846"/>
              <a:gd name="T11" fmla="*/ 0 h 589"/>
              <a:gd name="T12" fmla="*/ 612 w 846"/>
              <a:gd name="T13" fmla="*/ 74 h 589"/>
              <a:gd name="T14" fmla="*/ 846 w 846"/>
              <a:gd name="T15" fmla="*/ 294 h 589"/>
              <a:gd name="T16" fmla="*/ 613 w 846"/>
              <a:gd name="T17" fmla="*/ 515 h 589"/>
              <a:gd name="T18" fmla="*/ 423 w 846"/>
              <a:gd name="T19" fmla="*/ 589 h 589"/>
              <a:gd name="T20" fmla="*/ 34 w 846"/>
              <a:gd name="T21" fmla="*/ 295 h 589"/>
              <a:gd name="T22" fmla="*/ 251 w 846"/>
              <a:gd name="T23" fmla="*/ 499 h 589"/>
              <a:gd name="T24" fmla="*/ 423 w 846"/>
              <a:gd name="T25" fmla="*/ 566 h 589"/>
              <a:gd name="T26" fmla="*/ 423 w 846"/>
              <a:gd name="T27" fmla="*/ 566 h 589"/>
              <a:gd name="T28" fmla="*/ 597 w 846"/>
              <a:gd name="T29" fmla="*/ 499 h 589"/>
              <a:gd name="T30" fmla="*/ 812 w 846"/>
              <a:gd name="T31" fmla="*/ 294 h 589"/>
              <a:gd name="T32" fmla="*/ 595 w 846"/>
              <a:gd name="T33" fmla="*/ 90 h 589"/>
              <a:gd name="T34" fmla="*/ 423 w 846"/>
              <a:gd name="T35" fmla="*/ 23 h 589"/>
              <a:gd name="T36" fmla="*/ 250 w 846"/>
              <a:gd name="T37" fmla="*/ 90 h 589"/>
              <a:gd name="T38" fmla="*/ 34 w 846"/>
              <a:gd name="T39" fmla="*/ 295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6" h="589">
                <a:moveTo>
                  <a:pt x="423" y="589"/>
                </a:moveTo>
                <a:cubicBezTo>
                  <a:pt x="423" y="589"/>
                  <a:pt x="423" y="589"/>
                  <a:pt x="423" y="589"/>
                </a:cubicBezTo>
                <a:cubicBezTo>
                  <a:pt x="352" y="589"/>
                  <a:pt x="285" y="563"/>
                  <a:pt x="234" y="515"/>
                </a:cubicBezTo>
                <a:cubicBezTo>
                  <a:pt x="0" y="295"/>
                  <a:pt x="0" y="295"/>
                  <a:pt x="0" y="295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83" y="26"/>
                  <a:pt x="351" y="0"/>
                  <a:pt x="423" y="0"/>
                </a:cubicBezTo>
                <a:cubicBezTo>
                  <a:pt x="495" y="0"/>
                  <a:pt x="562" y="27"/>
                  <a:pt x="612" y="74"/>
                </a:cubicBezTo>
                <a:cubicBezTo>
                  <a:pt x="846" y="294"/>
                  <a:pt x="846" y="294"/>
                  <a:pt x="846" y="294"/>
                </a:cubicBezTo>
                <a:cubicBezTo>
                  <a:pt x="613" y="515"/>
                  <a:pt x="613" y="515"/>
                  <a:pt x="613" y="515"/>
                </a:cubicBezTo>
                <a:cubicBezTo>
                  <a:pt x="563" y="563"/>
                  <a:pt x="495" y="589"/>
                  <a:pt x="423" y="589"/>
                </a:cubicBezTo>
                <a:close/>
                <a:moveTo>
                  <a:pt x="34" y="295"/>
                </a:moveTo>
                <a:cubicBezTo>
                  <a:pt x="251" y="499"/>
                  <a:pt x="251" y="499"/>
                  <a:pt x="251" y="499"/>
                </a:cubicBezTo>
                <a:cubicBezTo>
                  <a:pt x="297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1" y="542"/>
                  <a:pt x="597" y="499"/>
                </a:cubicBezTo>
                <a:cubicBezTo>
                  <a:pt x="812" y="294"/>
                  <a:pt x="812" y="294"/>
                  <a:pt x="812" y="294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49" y="47"/>
                  <a:pt x="488" y="23"/>
                  <a:pt x="423" y="23"/>
                </a:cubicBezTo>
                <a:cubicBezTo>
                  <a:pt x="357" y="23"/>
                  <a:pt x="296" y="47"/>
                  <a:pt x="250" y="90"/>
                </a:cubicBezTo>
                <a:lnTo>
                  <a:pt x="34" y="295"/>
                </a:lnTo>
                <a:close/>
              </a:path>
            </a:pathLst>
          </a:custGeom>
          <a:solidFill>
            <a:srgbClr val="009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24"/>
          <p:cNvSpPr/>
          <p:nvPr/>
        </p:nvSpPr>
        <p:spPr bwMode="auto">
          <a:xfrm>
            <a:off x="8783638" y="1908175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2 h 585"/>
              <a:gd name="T4" fmla="*/ 0 w 794"/>
              <a:gd name="T5" fmla="*/ 293 h 585"/>
              <a:gd name="T6" fmla="*/ 218 w 794"/>
              <a:gd name="T7" fmla="*/ 73 h 585"/>
              <a:gd name="T8" fmla="*/ 397 w 794"/>
              <a:gd name="T9" fmla="*/ 0 h 585"/>
              <a:gd name="T10" fmla="*/ 574 w 794"/>
              <a:gd name="T11" fmla="*/ 72 h 585"/>
              <a:gd name="T12" fmla="*/ 794 w 794"/>
              <a:gd name="T13" fmla="*/ 291 h 585"/>
              <a:gd name="T14" fmla="*/ 575 w 794"/>
              <a:gd name="T15" fmla="*/ 511 h 585"/>
              <a:gd name="T16" fmla="*/ 397 w 794"/>
              <a:gd name="T17" fmla="*/ 585 h 585"/>
              <a:gd name="T18" fmla="*/ 397 w 794"/>
              <a:gd name="T1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30" y="585"/>
                  <a:pt x="267" y="559"/>
                  <a:pt x="219" y="512"/>
                </a:cubicBezTo>
                <a:cubicBezTo>
                  <a:pt x="0" y="293"/>
                  <a:pt x="0" y="293"/>
                  <a:pt x="0" y="293"/>
                </a:cubicBezTo>
                <a:cubicBezTo>
                  <a:pt x="218" y="73"/>
                  <a:pt x="218" y="73"/>
                  <a:pt x="218" y="73"/>
                </a:cubicBezTo>
                <a:cubicBezTo>
                  <a:pt x="266" y="26"/>
                  <a:pt x="329" y="0"/>
                  <a:pt x="397" y="0"/>
                </a:cubicBezTo>
                <a:cubicBezTo>
                  <a:pt x="464" y="0"/>
                  <a:pt x="527" y="25"/>
                  <a:pt x="574" y="72"/>
                </a:cubicBezTo>
                <a:cubicBezTo>
                  <a:pt x="794" y="291"/>
                  <a:pt x="794" y="291"/>
                  <a:pt x="794" y="291"/>
                </a:cubicBezTo>
                <a:cubicBezTo>
                  <a:pt x="575" y="511"/>
                  <a:pt x="575" y="511"/>
                  <a:pt x="575" y="511"/>
                </a:cubicBezTo>
                <a:cubicBezTo>
                  <a:pt x="528" y="558"/>
                  <a:pt x="464" y="585"/>
                  <a:pt x="397" y="585"/>
                </a:cubicBezTo>
                <a:cubicBezTo>
                  <a:pt x="397" y="585"/>
                  <a:pt x="397" y="585"/>
                  <a:pt x="397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25"/>
          <p:cNvSpPr/>
          <p:nvPr/>
        </p:nvSpPr>
        <p:spPr bwMode="auto">
          <a:xfrm>
            <a:off x="8815388" y="1871663"/>
            <a:ext cx="1825625" cy="1462088"/>
          </a:xfrm>
          <a:custGeom>
            <a:avLst/>
            <a:gdLst>
              <a:gd name="T0" fmla="*/ 596 w 767"/>
              <a:gd name="T1" fmla="*/ 135 h 614"/>
              <a:gd name="T2" fmla="*/ 554 w 767"/>
              <a:gd name="T3" fmla="*/ 94 h 614"/>
              <a:gd name="T4" fmla="*/ 212 w 767"/>
              <a:gd name="T5" fmla="*/ 95 h 614"/>
              <a:gd name="T6" fmla="*/ 171 w 767"/>
              <a:gd name="T7" fmla="*/ 137 h 614"/>
              <a:gd name="T8" fmla="*/ 0 w 767"/>
              <a:gd name="T9" fmla="*/ 308 h 614"/>
              <a:gd name="T10" fmla="*/ 172 w 767"/>
              <a:gd name="T11" fmla="*/ 479 h 614"/>
              <a:gd name="T12" fmla="*/ 213 w 767"/>
              <a:gd name="T13" fmla="*/ 520 h 614"/>
              <a:gd name="T14" fmla="*/ 555 w 767"/>
              <a:gd name="T15" fmla="*/ 519 h 614"/>
              <a:gd name="T16" fmla="*/ 597 w 767"/>
              <a:gd name="T17" fmla="*/ 478 h 614"/>
              <a:gd name="T18" fmla="*/ 767 w 767"/>
              <a:gd name="T19" fmla="*/ 306 h 614"/>
              <a:gd name="T20" fmla="*/ 596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596" y="135"/>
                </a:moveTo>
                <a:cubicBezTo>
                  <a:pt x="554" y="94"/>
                  <a:pt x="554" y="94"/>
                  <a:pt x="554" y="94"/>
                </a:cubicBezTo>
                <a:cubicBezTo>
                  <a:pt x="460" y="0"/>
                  <a:pt x="306" y="1"/>
                  <a:pt x="212" y="95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0" y="308"/>
                  <a:pt x="0" y="308"/>
                  <a:pt x="0" y="308"/>
                </a:cubicBezTo>
                <a:cubicBezTo>
                  <a:pt x="172" y="479"/>
                  <a:pt x="172" y="479"/>
                  <a:pt x="172" y="479"/>
                </a:cubicBezTo>
                <a:cubicBezTo>
                  <a:pt x="213" y="520"/>
                  <a:pt x="213" y="520"/>
                  <a:pt x="213" y="520"/>
                </a:cubicBezTo>
                <a:cubicBezTo>
                  <a:pt x="307" y="614"/>
                  <a:pt x="461" y="613"/>
                  <a:pt x="555" y="519"/>
                </a:cubicBezTo>
                <a:cubicBezTo>
                  <a:pt x="597" y="478"/>
                  <a:pt x="597" y="478"/>
                  <a:pt x="597" y="478"/>
                </a:cubicBezTo>
                <a:cubicBezTo>
                  <a:pt x="767" y="306"/>
                  <a:pt x="767" y="306"/>
                  <a:pt x="767" y="306"/>
                </a:cubicBezTo>
                <a:lnTo>
                  <a:pt x="596" y="135"/>
                </a:lnTo>
                <a:close/>
              </a:path>
            </a:pathLst>
          </a:custGeom>
          <a:solidFill>
            <a:srgbClr val="009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6"/>
          <p:cNvSpPr/>
          <p:nvPr/>
        </p:nvSpPr>
        <p:spPr bwMode="auto">
          <a:xfrm>
            <a:off x="7716838" y="2660650"/>
            <a:ext cx="2105025" cy="4073525"/>
          </a:xfrm>
          <a:custGeom>
            <a:avLst/>
            <a:gdLst>
              <a:gd name="T0" fmla="*/ 846 w 884"/>
              <a:gd name="T1" fmla="*/ 289 h 1711"/>
              <a:gd name="T2" fmla="*/ 846 w 884"/>
              <a:gd name="T3" fmla="*/ 289 h 1711"/>
              <a:gd name="T4" fmla="*/ 651 w 884"/>
              <a:gd name="T5" fmla="*/ 208 h 1711"/>
              <a:gd name="T6" fmla="*/ 442 w 884"/>
              <a:gd name="T7" fmla="*/ 0 h 1711"/>
              <a:gd name="T8" fmla="*/ 233 w 884"/>
              <a:gd name="T9" fmla="*/ 208 h 1711"/>
              <a:gd name="T10" fmla="*/ 38 w 884"/>
              <a:gd name="T11" fmla="*/ 289 h 1711"/>
              <a:gd name="T12" fmla="*/ 0 w 884"/>
              <a:gd name="T13" fmla="*/ 286 h 1711"/>
              <a:gd name="T14" fmla="*/ 162 w 884"/>
              <a:gd name="T15" fmla="*/ 392 h 1711"/>
              <a:gd name="T16" fmla="*/ 362 w 884"/>
              <a:gd name="T17" fmla="*/ 663 h 1711"/>
              <a:gd name="T18" fmla="*/ 421 w 884"/>
              <a:gd name="T19" fmla="*/ 953 h 1711"/>
              <a:gd name="T20" fmla="*/ 421 w 884"/>
              <a:gd name="T21" fmla="*/ 953 h 1711"/>
              <a:gd name="T22" fmla="*/ 421 w 884"/>
              <a:gd name="T23" fmla="*/ 987 h 1711"/>
              <a:gd name="T24" fmla="*/ 421 w 884"/>
              <a:gd name="T25" fmla="*/ 987 h 1711"/>
              <a:gd name="T26" fmla="*/ 421 w 884"/>
              <a:gd name="T27" fmla="*/ 1491 h 1711"/>
              <a:gd name="T28" fmla="*/ 271 w 884"/>
              <a:gd name="T29" fmla="*/ 1681 h 1711"/>
              <a:gd name="T30" fmla="*/ 269 w 884"/>
              <a:gd name="T31" fmla="*/ 1681 h 1711"/>
              <a:gd name="T32" fmla="*/ 269 w 884"/>
              <a:gd name="T33" fmla="*/ 1711 h 1711"/>
              <a:gd name="T34" fmla="*/ 611 w 884"/>
              <a:gd name="T35" fmla="*/ 1711 h 1711"/>
              <a:gd name="T36" fmla="*/ 611 w 884"/>
              <a:gd name="T37" fmla="*/ 1681 h 1711"/>
              <a:gd name="T38" fmla="*/ 610 w 884"/>
              <a:gd name="T39" fmla="*/ 1681 h 1711"/>
              <a:gd name="T40" fmla="*/ 463 w 884"/>
              <a:gd name="T41" fmla="*/ 1508 h 1711"/>
              <a:gd name="T42" fmla="*/ 463 w 884"/>
              <a:gd name="T43" fmla="*/ 976 h 1711"/>
              <a:gd name="T44" fmla="*/ 463 w 884"/>
              <a:gd name="T45" fmla="*/ 976 h 1711"/>
              <a:gd name="T46" fmla="*/ 463 w 884"/>
              <a:gd name="T47" fmla="*/ 953 h 1711"/>
              <a:gd name="T48" fmla="*/ 463 w 884"/>
              <a:gd name="T49" fmla="*/ 953 h 1711"/>
              <a:gd name="T50" fmla="*/ 522 w 884"/>
              <a:gd name="T51" fmla="*/ 663 h 1711"/>
              <a:gd name="T52" fmla="*/ 722 w 884"/>
              <a:gd name="T53" fmla="*/ 392 h 1711"/>
              <a:gd name="T54" fmla="*/ 884 w 884"/>
              <a:gd name="T55" fmla="*/ 286 h 1711"/>
              <a:gd name="T56" fmla="*/ 846 w 884"/>
              <a:gd name="T57" fmla="*/ 28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4" h="1711">
                <a:moveTo>
                  <a:pt x="846" y="289"/>
                </a:moveTo>
                <a:cubicBezTo>
                  <a:pt x="846" y="289"/>
                  <a:pt x="846" y="289"/>
                  <a:pt x="846" y="289"/>
                </a:cubicBezTo>
                <a:cubicBezTo>
                  <a:pt x="772" y="289"/>
                  <a:pt x="703" y="260"/>
                  <a:pt x="651" y="208"/>
                </a:cubicBezTo>
                <a:cubicBezTo>
                  <a:pt x="442" y="0"/>
                  <a:pt x="442" y="0"/>
                  <a:pt x="442" y="0"/>
                </a:cubicBezTo>
                <a:cubicBezTo>
                  <a:pt x="233" y="208"/>
                  <a:pt x="233" y="208"/>
                  <a:pt x="233" y="208"/>
                </a:cubicBezTo>
                <a:cubicBezTo>
                  <a:pt x="181" y="260"/>
                  <a:pt x="112" y="289"/>
                  <a:pt x="38" y="289"/>
                </a:cubicBezTo>
                <a:cubicBezTo>
                  <a:pt x="25" y="289"/>
                  <a:pt x="12" y="288"/>
                  <a:pt x="0" y="286"/>
                </a:cubicBezTo>
                <a:cubicBezTo>
                  <a:pt x="59" y="314"/>
                  <a:pt x="113" y="350"/>
                  <a:pt x="162" y="392"/>
                </a:cubicBezTo>
                <a:cubicBezTo>
                  <a:pt x="248" y="465"/>
                  <a:pt x="317" y="558"/>
                  <a:pt x="362" y="663"/>
                </a:cubicBezTo>
                <a:cubicBezTo>
                  <a:pt x="400" y="752"/>
                  <a:pt x="421" y="850"/>
                  <a:pt x="421" y="953"/>
                </a:cubicBezTo>
                <a:cubicBezTo>
                  <a:pt x="421" y="953"/>
                  <a:pt x="421" y="953"/>
                  <a:pt x="421" y="953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1491"/>
                  <a:pt x="421" y="1491"/>
                  <a:pt x="421" y="1491"/>
                </a:cubicBezTo>
                <a:cubicBezTo>
                  <a:pt x="402" y="1601"/>
                  <a:pt x="342" y="1681"/>
                  <a:pt x="271" y="1681"/>
                </a:cubicBezTo>
                <a:cubicBezTo>
                  <a:pt x="270" y="1681"/>
                  <a:pt x="270" y="1681"/>
                  <a:pt x="269" y="1681"/>
                </a:cubicBezTo>
                <a:cubicBezTo>
                  <a:pt x="269" y="1711"/>
                  <a:pt x="269" y="1711"/>
                  <a:pt x="269" y="1711"/>
                </a:cubicBezTo>
                <a:cubicBezTo>
                  <a:pt x="611" y="1711"/>
                  <a:pt x="611" y="1711"/>
                  <a:pt x="611" y="1711"/>
                </a:cubicBezTo>
                <a:cubicBezTo>
                  <a:pt x="611" y="1681"/>
                  <a:pt x="611" y="1681"/>
                  <a:pt x="611" y="1681"/>
                </a:cubicBezTo>
                <a:cubicBezTo>
                  <a:pt x="611" y="1681"/>
                  <a:pt x="610" y="1681"/>
                  <a:pt x="610" y="1681"/>
                </a:cubicBezTo>
                <a:cubicBezTo>
                  <a:pt x="543" y="1681"/>
                  <a:pt x="485" y="1609"/>
                  <a:pt x="463" y="1508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850"/>
                  <a:pt x="484" y="752"/>
                  <a:pt x="522" y="663"/>
                </a:cubicBezTo>
                <a:cubicBezTo>
                  <a:pt x="567" y="558"/>
                  <a:pt x="636" y="465"/>
                  <a:pt x="722" y="392"/>
                </a:cubicBezTo>
                <a:cubicBezTo>
                  <a:pt x="771" y="350"/>
                  <a:pt x="825" y="314"/>
                  <a:pt x="884" y="286"/>
                </a:cubicBezTo>
                <a:cubicBezTo>
                  <a:pt x="872" y="288"/>
                  <a:pt x="859" y="289"/>
                  <a:pt x="846" y="289"/>
                </a:cubicBez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9C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8409099" y="1297209"/>
            <a:ext cx="614363" cy="603250"/>
            <a:chOff x="7165975" y="4319588"/>
            <a:chExt cx="614363" cy="603250"/>
          </a:xfrm>
          <a:solidFill>
            <a:schemeClr val="bg1"/>
          </a:solidFill>
        </p:grpSpPr>
        <p:sp>
          <p:nvSpPr>
            <p:cNvPr id="90" name="Freeform 7"/>
            <p:cNvSpPr/>
            <p:nvPr/>
          </p:nvSpPr>
          <p:spPr bwMode="auto">
            <a:xfrm>
              <a:off x="7165975" y="4319588"/>
              <a:ext cx="614363" cy="603250"/>
            </a:xfrm>
            <a:custGeom>
              <a:avLst/>
              <a:gdLst>
                <a:gd name="T0" fmla="*/ 89 w 164"/>
                <a:gd name="T1" fmla="*/ 0 h 161"/>
                <a:gd name="T2" fmla="*/ 89 w 164"/>
                <a:gd name="T3" fmla="*/ 0 h 161"/>
                <a:gd name="T4" fmla="*/ 78 w 164"/>
                <a:gd name="T5" fmla="*/ 61 h 161"/>
                <a:gd name="T6" fmla="*/ 112 w 164"/>
                <a:gd name="T7" fmla="*/ 104 h 161"/>
                <a:gd name="T8" fmla="*/ 134 w 164"/>
                <a:gd name="T9" fmla="*/ 88 h 161"/>
                <a:gd name="T10" fmla="*/ 162 w 164"/>
                <a:gd name="T11" fmla="*/ 126 h 161"/>
                <a:gd name="T12" fmla="*/ 132 w 164"/>
                <a:gd name="T13" fmla="*/ 159 h 161"/>
                <a:gd name="T14" fmla="*/ 93 w 164"/>
                <a:gd name="T15" fmla="*/ 137 h 161"/>
                <a:gd name="T16" fmla="*/ 103 w 164"/>
                <a:gd name="T17" fmla="*/ 113 h 161"/>
                <a:gd name="T18" fmla="*/ 68 w 164"/>
                <a:gd name="T19" fmla="*/ 21 h 161"/>
                <a:gd name="T20" fmla="*/ 34 w 164"/>
                <a:gd name="T21" fmla="*/ 98 h 161"/>
                <a:gd name="T22" fmla="*/ 42 w 164"/>
                <a:gd name="T23" fmla="*/ 93 h 161"/>
                <a:gd name="T24" fmla="*/ 71 w 164"/>
                <a:gd name="T25" fmla="*/ 119 h 161"/>
                <a:gd name="T26" fmla="*/ 31 w 164"/>
                <a:gd name="T27" fmla="*/ 159 h 161"/>
                <a:gd name="T28" fmla="*/ 1 w 164"/>
                <a:gd name="T29" fmla="*/ 120 h 161"/>
                <a:gd name="T30" fmla="*/ 23 w 164"/>
                <a:gd name="T31" fmla="*/ 102 h 161"/>
                <a:gd name="T32" fmla="*/ 36 w 164"/>
                <a:gd name="T33" fmla="*/ 34 h 161"/>
                <a:gd name="T34" fmla="*/ 87 w 164"/>
                <a:gd name="T35" fmla="*/ 0 h 161"/>
                <a:gd name="T36" fmla="*/ 89 w 164"/>
                <a:gd name="T3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61"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79" y="17"/>
                    <a:pt x="72" y="38"/>
                    <a:pt x="78" y="61"/>
                  </a:cubicBezTo>
                  <a:cubicBezTo>
                    <a:pt x="83" y="81"/>
                    <a:pt x="97" y="96"/>
                    <a:pt x="112" y="104"/>
                  </a:cubicBezTo>
                  <a:cubicBezTo>
                    <a:pt x="114" y="94"/>
                    <a:pt x="121" y="86"/>
                    <a:pt x="134" y="88"/>
                  </a:cubicBezTo>
                  <a:cubicBezTo>
                    <a:pt x="148" y="89"/>
                    <a:pt x="164" y="108"/>
                    <a:pt x="162" y="126"/>
                  </a:cubicBezTo>
                  <a:cubicBezTo>
                    <a:pt x="161" y="143"/>
                    <a:pt x="146" y="157"/>
                    <a:pt x="132" y="159"/>
                  </a:cubicBezTo>
                  <a:cubicBezTo>
                    <a:pt x="116" y="160"/>
                    <a:pt x="98" y="149"/>
                    <a:pt x="93" y="137"/>
                  </a:cubicBezTo>
                  <a:cubicBezTo>
                    <a:pt x="89" y="128"/>
                    <a:pt x="94" y="115"/>
                    <a:pt x="103" y="113"/>
                  </a:cubicBezTo>
                  <a:cubicBezTo>
                    <a:pt x="78" y="97"/>
                    <a:pt x="56" y="63"/>
                    <a:pt x="68" y="21"/>
                  </a:cubicBezTo>
                  <a:cubicBezTo>
                    <a:pt x="44" y="33"/>
                    <a:pt x="27" y="61"/>
                    <a:pt x="34" y="98"/>
                  </a:cubicBezTo>
                  <a:cubicBezTo>
                    <a:pt x="38" y="96"/>
                    <a:pt x="39" y="94"/>
                    <a:pt x="42" y="93"/>
                  </a:cubicBezTo>
                  <a:cubicBezTo>
                    <a:pt x="60" y="87"/>
                    <a:pt x="70" y="105"/>
                    <a:pt x="71" y="119"/>
                  </a:cubicBezTo>
                  <a:cubicBezTo>
                    <a:pt x="74" y="145"/>
                    <a:pt x="54" y="161"/>
                    <a:pt x="31" y="159"/>
                  </a:cubicBezTo>
                  <a:cubicBezTo>
                    <a:pt x="15" y="157"/>
                    <a:pt x="0" y="141"/>
                    <a:pt x="1" y="120"/>
                  </a:cubicBezTo>
                  <a:cubicBezTo>
                    <a:pt x="2" y="109"/>
                    <a:pt x="10" y="100"/>
                    <a:pt x="23" y="102"/>
                  </a:cubicBezTo>
                  <a:cubicBezTo>
                    <a:pt x="16" y="73"/>
                    <a:pt x="24" y="51"/>
                    <a:pt x="36" y="34"/>
                  </a:cubicBezTo>
                  <a:cubicBezTo>
                    <a:pt x="48" y="17"/>
                    <a:pt x="66" y="7"/>
                    <a:pt x="87" y="0"/>
                  </a:cubicBezTo>
                  <a:cubicBezTo>
                    <a:pt x="88" y="0"/>
                    <a:pt x="88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7515225" y="4330701"/>
              <a:ext cx="201613" cy="231775"/>
            </a:xfrm>
            <a:custGeom>
              <a:avLst/>
              <a:gdLst>
                <a:gd name="T0" fmla="*/ 4 w 54"/>
                <a:gd name="T1" fmla="*/ 0 h 62"/>
                <a:gd name="T2" fmla="*/ 54 w 54"/>
                <a:gd name="T3" fmla="*/ 62 h 62"/>
                <a:gd name="T4" fmla="*/ 23 w 54"/>
                <a:gd name="T5" fmla="*/ 51 h 62"/>
                <a:gd name="T6" fmla="*/ 3 w 54"/>
                <a:gd name="T7" fmla="*/ 1 h 62"/>
                <a:gd name="T8" fmla="*/ 4 w 5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2">
                  <a:moveTo>
                    <a:pt x="4" y="0"/>
                  </a:moveTo>
                  <a:cubicBezTo>
                    <a:pt x="34" y="6"/>
                    <a:pt x="53" y="25"/>
                    <a:pt x="54" y="62"/>
                  </a:cubicBezTo>
                  <a:cubicBezTo>
                    <a:pt x="41" y="61"/>
                    <a:pt x="31" y="58"/>
                    <a:pt x="23" y="51"/>
                  </a:cubicBezTo>
                  <a:cubicBezTo>
                    <a:pt x="11" y="40"/>
                    <a:pt x="0" y="19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Freeform 11"/>
          <p:cNvSpPr>
            <a:spLocks noEditPoints="1"/>
          </p:cNvSpPr>
          <p:nvPr/>
        </p:nvSpPr>
        <p:spPr bwMode="auto">
          <a:xfrm>
            <a:off x="7423196" y="2239768"/>
            <a:ext cx="760320" cy="724287"/>
          </a:xfrm>
          <a:custGeom>
            <a:avLst/>
            <a:gdLst>
              <a:gd name="T0" fmla="*/ 230 w 268"/>
              <a:gd name="T1" fmla="*/ 7 h 255"/>
              <a:gd name="T2" fmla="*/ 221 w 268"/>
              <a:gd name="T3" fmla="*/ 29 h 255"/>
              <a:gd name="T4" fmla="*/ 241 w 268"/>
              <a:gd name="T5" fmla="*/ 58 h 255"/>
              <a:gd name="T6" fmla="*/ 220 w 268"/>
              <a:gd name="T7" fmla="*/ 236 h 255"/>
              <a:gd name="T8" fmla="*/ 221 w 268"/>
              <a:gd name="T9" fmla="*/ 217 h 255"/>
              <a:gd name="T10" fmla="*/ 213 w 268"/>
              <a:gd name="T11" fmla="*/ 185 h 255"/>
              <a:gd name="T12" fmla="*/ 109 w 268"/>
              <a:gd name="T13" fmla="*/ 255 h 255"/>
              <a:gd name="T14" fmla="*/ 50 w 268"/>
              <a:gd name="T15" fmla="*/ 217 h 255"/>
              <a:gd name="T16" fmla="*/ 124 w 268"/>
              <a:gd name="T17" fmla="*/ 98 h 255"/>
              <a:gd name="T18" fmla="*/ 141 w 268"/>
              <a:gd name="T19" fmla="*/ 96 h 255"/>
              <a:gd name="T20" fmla="*/ 202 w 268"/>
              <a:gd name="T21" fmla="*/ 24 h 255"/>
              <a:gd name="T22" fmla="*/ 124 w 268"/>
              <a:gd name="T23" fmla="*/ 58 h 255"/>
              <a:gd name="T24" fmla="*/ 154 w 268"/>
              <a:gd name="T25" fmla="*/ 86 h 255"/>
              <a:gd name="T26" fmla="*/ 45 w 268"/>
              <a:gd name="T27" fmla="*/ 218 h 255"/>
              <a:gd name="T28" fmla="*/ 22 w 268"/>
              <a:gd name="T29" fmla="*/ 197 h 255"/>
              <a:gd name="T30" fmla="*/ 71 w 268"/>
              <a:gd name="T31" fmla="*/ 63 h 255"/>
              <a:gd name="T32" fmla="*/ 7 w 268"/>
              <a:gd name="T33" fmla="*/ 45 h 255"/>
              <a:gd name="T34" fmla="*/ 137 w 268"/>
              <a:gd name="T35" fmla="*/ 11 h 255"/>
              <a:gd name="T36" fmla="*/ 202 w 268"/>
              <a:gd name="T37" fmla="*/ 14 h 255"/>
              <a:gd name="T38" fmla="*/ 230 w 268"/>
              <a:gd name="T39" fmla="*/ 7 h 255"/>
              <a:gd name="T40" fmla="*/ 172 w 268"/>
              <a:gd name="T41" fmla="*/ 90 h 255"/>
              <a:gd name="T42" fmla="*/ 205 w 268"/>
              <a:gd name="T43" fmla="*/ 108 h 255"/>
              <a:gd name="T44" fmla="*/ 216 w 268"/>
              <a:gd name="T45" fmla="*/ 35 h 255"/>
              <a:gd name="T46" fmla="*/ 172 w 268"/>
              <a:gd name="T47" fmla="*/ 9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8" h="255">
                <a:moveTo>
                  <a:pt x="230" y="7"/>
                </a:moveTo>
                <a:cubicBezTo>
                  <a:pt x="231" y="18"/>
                  <a:pt x="222" y="20"/>
                  <a:pt x="221" y="29"/>
                </a:cubicBezTo>
                <a:cubicBezTo>
                  <a:pt x="221" y="42"/>
                  <a:pt x="235" y="47"/>
                  <a:pt x="241" y="58"/>
                </a:cubicBezTo>
                <a:cubicBezTo>
                  <a:pt x="268" y="106"/>
                  <a:pt x="246" y="213"/>
                  <a:pt x="220" y="236"/>
                </a:cubicBezTo>
                <a:cubicBezTo>
                  <a:pt x="216" y="233"/>
                  <a:pt x="222" y="225"/>
                  <a:pt x="221" y="217"/>
                </a:cubicBezTo>
                <a:cubicBezTo>
                  <a:pt x="221" y="206"/>
                  <a:pt x="214" y="195"/>
                  <a:pt x="213" y="185"/>
                </a:cubicBezTo>
                <a:cubicBezTo>
                  <a:pt x="197" y="223"/>
                  <a:pt x="163" y="255"/>
                  <a:pt x="109" y="255"/>
                </a:cubicBezTo>
                <a:cubicBezTo>
                  <a:pt x="81" y="255"/>
                  <a:pt x="52" y="246"/>
                  <a:pt x="50" y="217"/>
                </a:cubicBezTo>
                <a:cubicBezTo>
                  <a:pt x="46" y="171"/>
                  <a:pt x="89" y="110"/>
                  <a:pt x="124" y="98"/>
                </a:cubicBezTo>
                <a:cubicBezTo>
                  <a:pt x="129" y="96"/>
                  <a:pt x="135" y="98"/>
                  <a:pt x="141" y="96"/>
                </a:cubicBezTo>
                <a:cubicBezTo>
                  <a:pt x="175" y="86"/>
                  <a:pt x="183" y="50"/>
                  <a:pt x="202" y="24"/>
                </a:cubicBezTo>
                <a:cubicBezTo>
                  <a:pt x="175" y="35"/>
                  <a:pt x="153" y="50"/>
                  <a:pt x="124" y="58"/>
                </a:cubicBezTo>
                <a:cubicBezTo>
                  <a:pt x="133" y="69"/>
                  <a:pt x="154" y="67"/>
                  <a:pt x="154" y="86"/>
                </a:cubicBezTo>
                <a:cubicBezTo>
                  <a:pt x="95" y="95"/>
                  <a:pt x="41" y="152"/>
                  <a:pt x="45" y="218"/>
                </a:cubicBezTo>
                <a:cubicBezTo>
                  <a:pt x="35" y="218"/>
                  <a:pt x="25" y="205"/>
                  <a:pt x="22" y="197"/>
                </a:cubicBezTo>
                <a:cubicBezTo>
                  <a:pt x="0" y="147"/>
                  <a:pt x="32" y="77"/>
                  <a:pt x="71" y="63"/>
                </a:cubicBezTo>
                <a:cubicBezTo>
                  <a:pt x="51" y="56"/>
                  <a:pt x="31" y="48"/>
                  <a:pt x="7" y="45"/>
                </a:cubicBezTo>
                <a:cubicBezTo>
                  <a:pt x="41" y="27"/>
                  <a:pt x="85" y="13"/>
                  <a:pt x="137" y="11"/>
                </a:cubicBezTo>
                <a:cubicBezTo>
                  <a:pt x="158" y="10"/>
                  <a:pt x="182" y="17"/>
                  <a:pt x="202" y="14"/>
                </a:cubicBezTo>
                <a:cubicBezTo>
                  <a:pt x="211" y="12"/>
                  <a:pt x="219" y="0"/>
                  <a:pt x="230" y="7"/>
                </a:cubicBezTo>
                <a:close/>
                <a:moveTo>
                  <a:pt x="172" y="90"/>
                </a:moveTo>
                <a:cubicBezTo>
                  <a:pt x="187" y="90"/>
                  <a:pt x="198" y="111"/>
                  <a:pt x="205" y="108"/>
                </a:cubicBezTo>
                <a:cubicBezTo>
                  <a:pt x="201" y="78"/>
                  <a:pt x="222" y="56"/>
                  <a:pt x="216" y="35"/>
                </a:cubicBezTo>
                <a:cubicBezTo>
                  <a:pt x="205" y="57"/>
                  <a:pt x="185" y="70"/>
                  <a:pt x="172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9442493" y="2064544"/>
            <a:ext cx="723312" cy="1004887"/>
            <a:chOff x="1868195" y="2121564"/>
            <a:chExt cx="1333500" cy="1852613"/>
          </a:xfrm>
          <a:solidFill>
            <a:schemeClr val="bg1"/>
          </a:solidFill>
        </p:grpSpPr>
        <p:sp>
          <p:nvSpPr>
            <p:cNvPr id="104" name="Freeform 40"/>
            <p:cNvSpPr/>
            <p:nvPr/>
          </p:nvSpPr>
          <p:spPr bwMode="auto">
            <a:xfrm>
              <a:off x="2557170" y="2121564"/>
              <a:ext cx="52388" cy="66675"/>
            </a:xfrm>
            <a:custGeom>
              <a:avLst/>
              <a:gdLst>
                <a:gd name="T0" fmla="*/ 4 w 14"/>
                <a:gd name="T1" fmla="*/ 1 h 18"/>
                <a:gd name="T2" fmla="*/ 10 w 14"/>
                <a:gd name="T3" fmla="*/ 18 h 18"/>
                <a:gd name="T4" fmla="*/ 4 w 14"/>
                <a:gd name="T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4" y="1"/>
                  </a:moveTo>
                  <a:cubicBezTo>
                    <a:pt x="13" y="0"/>
                    <a:pt x="14" y="13"/>
                    <a:pt x="10" y="18"/>
                  </a:cubicBezTo>
                  <a:cubicBezTo>
                    <a:pt x="6" y="15"/>
                    <a:pt x="0" y="7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5"/>
            <p:cNvSpPr/>
            <p:nvPr/>
          </p:nvSpPr>
          <p:spPr bwMode="auto">
            <a:xfrm>
              <a:off x="2490495" y="2361277"/>
              <a:ext cx="119063" cy="330200"/>
            </a:xfrm>
            <a:custGeom>
              <a:avLst/>
              <a:gdLst>
                <a:gd name="T0" fmla="*/ 14 w 32"/>
                <a:gd name="T1" fmla="*/ 0 h 88"/>
                <a:gd name="T2" fmla="*/ 32 w 32"/>
                <a:gd name="T3" fmla="*/ 11 h 88"/>
                <a:gd name="T4" fmla="*/ 10 w 32"/>
                <a:gd name="T5" fmla="*/ 88 h 88"/>
                <a:gd name="T6" fmla="*/ 14 w 32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8">
                  <a:moveTo>
                    <a:pt x="14" y="0"/>
                  </a:moveTo>
                  <a:cubicBezTo>
                    <a:pt x="23" y="0"/>
                    <a:pt x="25" y="8"/>
                    <a:pt x="32" y="11"/>
                  </a:cubicBezTo>
                  <a:cubicBezTo>
                    <a:pt x="20" y="30"/>
                    <a:pt x="7" y="50"/>
                    <a:pt x="10" y="88"/>
                  </a:cubicBezTo>
                  <a:cubicBezTo>
                    <a:pt x="0" y="63"/>
                    <a:pt x="7" y="2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6"/>
            <p:cNvSpPr>
              <a:spLocks noEditPoints="1"/>
            </p:cNvSpPr>
            <p:nvPr/>
          </p:nvSpPr>
          <p:spPr bwMode="auto">
            <a:xfrm>
              <a:off x="1868195" y="2594639"/>
              <a:ext cx="1333500" cy="1379538"/>
            </a:xfrm>
            <a:custGeom>
              <a:avLst/>
              <a:gdLst>
                <a:gd name="T0" fmla="*/ 106 w 356"/>
                <a:gd name="T1" fmla="*/ 185 h 368"/>
                <a:gd name="T2" fmla="*/ 64 w 356"/>
                <a:gd name="T3" fmla="*/ 114 h 368"/>
                <a:gd name="T4" fmla="*/ 12 w 356"/>
                <a:gd name="T5" fmla="*/ 79 h 368"/>
                <a:gd name="T6" fmla="*/ 95 w 356"/>
                <a:gd name="T7" fmla="*/ 55 h 368"/>
                <a:gd name="T8" fmla="*/ 180 w 356"/>
                <a:gd name="T9" fmla="*/ 55 h 368"/>
                <a:gd name="T10" fmla="*/ 263 w 356"/>
                <a:gd name="T11" fmla="*/ 55 h 368"/>
                <a:gd name="T12" fmla="*/ 346 w 356"/>
                <a:gd name="T13" fmla="*/ 50 h 368"/>
                <a:gd name="T14" fmla="*/ 301 w 356"/>
                <a:gd name="T15" fmla="*/ 111 h 368"/>
                <a:gd name="T16" fmla="*/ 259 w 356"/>
                <a:gd name="T17" fmla="*/ 185 h 368"/>
                <a:gd name="T18" fmla="*/ 218 w 356"/>
                <a:gd name="T19" fmla="*/ 263 h 368"/>
                <a:gd name="T20" fmla="*/ 225 w 356"/>
                <a:gd name="T21" fmla="*/ 284 h 368"/>
                <a:gd name="T22" fmla="*/ 149 w 356"/>
                <a:gd name="T23" fmla="*/ 263 h 368"/>
                <a:gd name="T24" fmla="*/ 106 w 356"/>
                <a:gd name="T25" fmla="*/ 185 h 368"/>
                <a:gd name="T26" fmla="*/ 252 w 356"/>
                <a:gd name="T27" fmla="*/ 100 h 368"/>
                <a:gd name="T28" fmla="*/ 274 w 356"/>
                <a:gd name="T29" fmla="*/ 95 h 368"/>
                <a:gd name="T30" fmla="*/ 263 w 356"/>
                <a:gd name="T31" fmla="*/ 76 h 368"/>
                <a:gd name="T32" fmla="*/ 252 w 356"/>
                <a:gd name="T33" fmla="*/ 100 h 368"/>
                <a:gd name="T34" fmla="*/ 86 w 356"/>
                <a:gd name="T35" fmla="*/ 100 h 368"/>
                <a:gd name="T36" fmla="*/ 108 w 356"/>
                <a:gd name="T37" fmla="*/ 98 h 368"/>
                <a:gd name="T38" fmla="*/ 95 w 356"/>
                <a:gd name="T39" fmla="*/ 79 h 368"/>
                <a:gd name="T40" fmla="*/ 86 w 356"/>
                <a:gd name="T41" fmla="*/ 100 h 368"/>
                <a:gd name="T42" fmla="*/ 196 w 356"/>
                <a:gd name="T43" fmla="*/ 100 h 368"/>
                <a:gd name="T44" fmla="*/ 178 w 356"/>
                <a:gd name="T45" fmla="*/ 79 h 368"/>
                <a:gd name="T46" fmla="*/ 169 w 356"/>
                <a:gd name="T47" fmla="*/ 100 h 368"/>
                <a:gd name="T48" fmla="*/ 196 w 356"/>
                <a:gd name="T49" fmla="*/ 100 h 368"/>
                <a:gd name="T50" fmla="*/ 209 w 356"/>
                <a:gd name="T51" fmla="*/ 114 h 368"/>
                <a:gd name="T52" fmla="*/ 212 w 356"/>
                <a:gd name="T53" fmla="*/ 177 h 368"/>
                <a:gd name="T54" fmla="*/ 236 w 356"/>
                <a:gd name="T55" fmla="*/ 172 h 368"/>
                <a:gd name="T56" fmla="*/ 236 w 356"/>
                <a:gd name="T57" fmla="*/ 108 h 368"/>
                <a:gd name="T58" fmla="*/ 209 w 356"/>
                <a:gd name="T59" fmla="*/ 114 h 368"/>
                <a:gd name="T60" fmla="*/ 140 w 356"/>
                <a:gd name="T61" fmla="*/ 135 h 368"/>
                <a:gd name="T62" fmla="*/ 151 w 356"/>
                <a:gd name="T63" fmla="*/ 111 h 368"/>
                <a:gd name="T64" fmla="*/ 126 w 356"/>
                <a:gd name="T65" fmla="*/ 114 h 368"/>
                <a:gd name="T66" fmla="*/ 140 w 356"/>
                <a:gd name="T67" fmla="*/ 135 h 368"/>
                <a:gd name="T68" fmla="*/ 126 w 356"/>
                <a:gd name="T69" fmla="*/ 175 h 368"/>
                <a:gd name="T70" fmla="*/ 151 w 356"/>
                <a:gd name="T71" fmla="*/ 175 h 368"/>
                <a:gd name="T72" fmla="*/ 135 w 356"/>
                <a:gd name="T73" fmla="*/ 153 h 368"/>
                <a:gd name="T74" fmla="*/ 126 w 356"/>
                <a:gd name="T75" fmla="*/ 175 h 368"/>
                <a:gd name="T76" fmla="*/ 169 w 356"/>
                <a:gd name="T77" fmla="*/ 191 h 368"/>
                <a:gd name="T78" fmla="*/ 169 w 356"/>
                <a:gd name="T79" fmla="*/ 249 h 368"/>
                <a:gd name="T80" fmla="*/ 194 w 356"/>
                <a:gd name="T81" fmla="*/ 244 h 368"/>
                <a:gd name="T82" fmla="*/ 185 w 356"/>
                <a:gd name="T83" fmla="*/ 228 h 368"/>
                <a:gd name="T84" fmla="*/ 194 w 356"/>
                <a:gd name="T85" fmla="*/ 185 h 368"/>
                <a:gd name="T86" fmla="*/ 169 w 356"/>
                <a:gd name="T87" fmla="*/ 19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368">
                  <a:moveTo>
                    <a:pt x="106" y="185"/>
                  </a:moveTo>
                  <a:cubicBezTo>
                    <a:pt x="69" y="201"/>
                    <a:pt x="38" y="147"/>
                    <a:pt x="64" y="114"/>
                  </a:cubicBezTo>
                  <a:cubicBezTo>
                    <a:pt x="38" y="110"/>
                    <a:pt x="16" y="101"/>
                    <a:pt x="12" y="79"/>
                  </a:cubicBezTo>
                  <a:cubicBezTo>
                    <a:pt x="0" y="18"/>
                    <a:pt x="81" y="0"/>
                    <a:pt x="95" y="55"/>
                  </a:cubicBezTo>
                  <a:cubicBezTo>
                    <a:pt x="107" y="13"/>
                    <a:pt x="168" y="12"/>
                    <a:pt x="180" y="55"/>
                  </a:cubicBezTo>
                  <a:cubicBezTo>
                    <a:pt x="190" y="13"/>
                    <a:pt x="254" y="11"/>
                    <a:pt x="263" y="55"/>
                  </a:cubicBezTo>
                  <a:cubicBezTo>
                    <a:pt x="275" y="16"/>
                    <a:pt x="334" y="10"/>
                    <a:pt x="346" y="50"/>
                  </a:cubicBezTo>
                  <a:cubicBezTo>
                    <a:pt x="356" y="81"/>
                    <a:pt x="339" y="115"/>
                    <a:pt x="301" y="111"/>
                  </a:cubicBezTo>
                  <a:cubicBezTo>
                    <a:pt x="321" y="138"/>
                    <a:pt x="300" y="201"/>
                    <a:pt x="259" y="185"/>
                  </a:cubicBezTo>
                  <a:cubicBezTo>
                    <a:pt x="280" y="209"/>
                    <a:pt x="267" y="275"/>
                    <a:pt x="218" y="263"/>
                  </a:cubicBezTo>
                  <a:cubicBezTo>
                    <a:pt x="217" y="269"/>
                    <a:pt x="224" y="275"/>
                    <a:pt x="225" y="284"/>
                  </a:cubicBezTo>
                  <a:cubicBezTo>
                    <a:pt x="233" y="368"/>
                    <a:pt x="104" y="339"/>
                    <a:pt x="149" y="263"/>
                  </a:cubicBezTo>
                  <a:cubicBezTo>
                    <a:pt x="101" y="275"/>
                    <a:pt x="78" y="216"/>
                    <a:pt x="106" y="185"/>
                  </a:cubicBezTo>
                  <a:close/>
                  <a:moveTo>
                    <a:pt x="252" y="100"/>
                  </a:moveTo>
                  <a:cubicBezTo>
                    <a:pt x="260" y="99"/>
                    <a:pt x="269" y="99"/>
                    <a:pt x="274" y="95"/>
                  </a:cubicBezTo>
                  <a:cubicBezTo>
                    <a:pt x="268" y="92"/>
                    <a:pt x="268" y="82"/>
                    <a:pt x="263" y="76"/>
                  </a:cubicBezTo>
                  <a:cubicBezTo>
                    <a:pt x="262" y="87"/>
                    <a:pt x="256" y="93"/>
                    <a:pt x="252" y="100"/>
                  </a:cubicBezTo>
                  <a:close/>
                  <a:moveTo>
                    <a:pt x="86" y="100"/>
                  </a:moveTo>
                  <a:cubicBezTo>
                    <a:pt x="93" y="93"/>
                    <a:pt x="104" y="103"/>
                    <a:pt x="108" y="98"/>
                  </a:cubicBezTo>
                  <a:cubicBezTo>
                    <a:pt x="100" y="95"/>
                    <a:pt x="102" y="82"/>
                    <a:pt x="95" y="79"/>
                  </a:cubicBezTo>
                  <a:cubicBezTo>
                    <a:pt x="95" y="90"/>
                    <a:pt x="86" y="90"/>
                    <a:pt x="86" y="100"/>
                  </a:cubicBezTo>
                  <a:close/>
                  <a:moveTo>
                    <a:pt x="196" y="100"/>
                  </a:moveTo>
                  <a:cubicBezTo>
                    <a:pt x="187" y="97"/>
                    <a:pt x="187" y="83"/>
                    <a:pt x="178" y="79"/>
                  </a:cubicBezTo>
                  <a:cubicBezTo>
                    <a:pt x="178" y="90"/>
                    <a:pt x="171" y="92"/>
                    <a:pt x="169" y="100"/>
                  </a:cubicBezTo>
                  <a:cubicBezTo>
                    <a:pt x="178" y="99"/>
                    <a:pt x="194" y="103"/>
                    <a:pt x="196" y="100"/>
                  </a:cubicBezTo>
                  <a:close/>
                  <a:moveTo>
                    <a:pt x="209" y="114"/>
                  </a:moveTo>
                  <a:cubicBezTo>
                    <a:pt x="229" y="121"/>
                    <a:pt x="225" y="166"/>
                    <a:pt x="212" y="177"/>
                  </a:cubicBezTo>
                  <a:cubicBezTo>
                    <a:pt x="217" y="172"/>
                    <a:pt x="232" y="178"/>
                    <a:pt x="236" y="172"/>
                  </a:cubicBezTo>
                  <a:cubicBezTo>
                    <a:pt x="215" y="161"/>
                    <a:pt x="229" y="114"/>
                    <a:pt x="236" y="108"/>
                  </a:cubicBezTo>
                  <a:cubicBezTo>
                    <a:pt x="232" y="116"/>
                    <a:pt x="213" y="106"/>
                    <a:pt x="209" y="114"/>
                  </a:cubicBezTo>
                  <a:close/>
                  <a:moveTo>
                    <a:pt x="140" y="135"/>
                  </a:moveTo>
                  <a:cubicBezTo>
                    <a:pt x="139" y="121"/>
                    <a:pt x="148" y="119"/>
                    <a:pt x="151" y="111"/>
                  </a:cubicBezTo>
                  <a:cubicBezTo>
                    <a:pt x="143" y="113"/>
                    <a:pt x="130" y="107"/>
                    <a:pt x="126" y="114"/>
                  </a:cubicBezTo>
                  <a:cubicBezTo>
                    <a:pt x="134" y="116"/>
                    <a:pt x="134" y="129"/>
                    <a:pt x="140" y="135"/>
                  </a:cubicBezTo>
                  <a:close/>
                  <a:moveTo>
                    <a:pt x="126" y="175"/>
                  </a:moveTo>
                  <a:cubicBezTo>
                    <a:pt x="136" y="172"/>
                    <a:pt x="148" y="179"/>
                    <a:pt x="151" y="175"/>
                  </a:cubicBezTo>
                  <a:cubicBezTo>
                    <a:pt x="142" y="172"/>
                    <a:pt x="144" y="157"/>
                    <a:pt x="135" y="153"/>
                  </a:cubicBezTo>
                  <a:cubicBezTo>
                    <a:pt x="136" y="165"/>
                    <a:pt x="129" y="168"/>
                    <a:pt x="126" y="175"/>
                  </a:cubicBezTo>
                  <a:close/>
                  <a:moveTo>
                    <a:pt x="169" y="191"/>
                  </a:moveTo>
                  <a:cubicBezTo>
                    <a:pt x="183" y="200"/>
                    <a:pt x="180" y="239"/>
                    <a:pt x="169" y="249"/>
                  </a:cubicBezTo>
                  <a:cubicBezTo>
                    <a:pt x="174" y="244"/>
                    <a:pt x="189" y="250"/>
                    <a:pt x="194" y="244"/>
                  </a:cubicBezTo>
                  <a:cubicBezTo>
                    <a:pt x="188" y="242"/>
                    <a:pt x="188" y="233"/>
                    <a:pt x="185" y="228"/>
                  </a:cubicBezTo>
                  <a:cubicBezTo>
                    <a:pt x="177" y="205"/>
                    <a:pt x="200" y="191"/>
                    <a:pt x="194" y="185"/>
                  </a:cubicBezTo>
                  <a:cubicBezTo>
                    <a:pt x="191" y="193"/>
                    <a:pt x="172" y="183"/>
                    <a:pt x="16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7"/>
            <p:cNvSpPr/>
            <p:nvPr/>
          </p:nvSpPr>
          <p:spPr bwMode="auto">
            <a:xfrm>
              <a:off x="2812757" y="2878802"/>
              <a:ext cx="82550" cy="90488"/>
            </a:xfrm>
            <a:custGeom>
              <a:avLst/>
              <a:gdLst>
                <a:gd name="T0" fmla="*/ 11 w 22"/>
                <a:gd name="T1" fmla="*/ 0 h 24"/>
                <a:gd name="T2" fmla="*/ 22 w 22"/>
                <a:gd name="T3" fmla="*/ 19 h 24"/>
                <a:gd name="T4" fmla="*/ 0 w 22"/>
                <a:gd name="T5" fmla="*/ 24 h 24"/>
                <a:gd name="T6" fmla="*/ 11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11" y="0"/>
                  </a:moveTo>
                  <a:cubicBezTo>
                    <a:pt x="16" y="6"/>
                    <a:pt x="16" y="16"/>
                    <a:pt x="22" y="19"/>
                  </a:cubicBezTo>
                  <a:cubicBezTo>
                    <a:pt x="17" y="23"/>
                    <a:pt x="8" y="23"/>
                    <a:pt x="0" y="24"/>
                  </a:cubicBezTo>
                  <a:cubicBezTo>
                    <a:pt x="4" y="17"/>
                    <a:pt x="10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8"/>
            <p:cNvSpPr/>
            <p:nvPr/>
          </p:nvSpPr>
          <p:spPr bwMode="auto">
            <a:xfrm>
              <a:off x="2190457" y="2889914"/>
              <a:ext cx="82550" cy="90488"/>
            </a:xfrm>
            <a:custGeom>
              <a:avLst/>
              <a:gdLst>
                <a:gd name="T0" fmla="*/ 9 w 22"/>
                <a:gd name="T1" fmla="*/ 0 h 24"/>
                <a:gd name="T2" fmla="*/ 22 w 22"/>
                <a:gd name="T3" fmla="*/ 19 h 24"/>
                <a:gd name="T4" fmla="*/ 0 w 22"/>
                <a:gd name="T5" fmla="*/ 21 h 24"/>
                <a:gd name="T6" fmla="*/ 9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9" y="0"/>
                  </a:moveTo>
                  <a:cubicBezTo>
                    <a:pt x="16" y="3"/>
                    <a:pt x="14" y="16"/>
                    <a:pt x="22" y="19"/>
                  </a:cubicBezTo>
                  <a:cubicBezTo>
                    <a:pt x="18" y="24"/>
                    <a:pt x="7" y="14"/>
                    <a:pt x="0" y="21"/>
                  </a:cubicBezTo>
                  <a:cubicBezTo>
                    <a:pt x="0" y="11"/>
                    <a:pt x="9" y="1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9"/>
            <p:cNvSpPr/>
            <p:nvPr/>
          </p:nvSpPr>
          <p:spPr bwMode="auto">
            <a:xfrm>
              <a:off x="2339682" y="2994689"/>
              <a:ext cx="93663" cy="104775"/>
            </a:xfrm>
            <a:custGeom>
              <a:avLst/>
              <a:gdLst>
                <a:gd name="T0" fmla="*/ 0 w 25"/>
                <a:gd name="T1" fmla="*/ 7 h 28"/>
                <a:gd name="T2" fmla="*/ 25 w 25"/>
                <a:gd name="T3" fmla="*/ 4 h 28"/>
                <a:gd name="T4" fmla="*/ 14 w 25"/>
                <a:gd name="T5" fmla="*/ 28 h 28"/>
                <a:gd name="T6" fmla="*/ 0 w 25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7"/>
                  </a:moveTo>
                  <a:cubicBezTo>
                    <a:pt x="4" y="0"/>
                    <a:pt x="17" y="6"/>
                    <a:pt x="25" y="4"/>
                  </a:cubicBezTo>
                  <a:cubicBezTo>
                    <a:pt x="22" y="12"/>
                    <a:pt x="13" y="14"/>
                    <a:pt x="14" y="28"/>
                  </a:cubicBezTo>
                  <a:cubicBezTo>
                    <a:pt x="8" y="22"/>
                    <a:pt x="8" y="9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0"/>
            <p:cNvSpPr/>
            <p:nvPr/>
          </p:nvSpPr>
          <p:spPr bwMode="auto">
            <a:xfrm>
              <a:off x="2339682" y="3167727"/>
              <a:ext cx="93663" cy="96838"/>
            </a:xfrm>
            <a:custGeom>
              <a:avLst/>
              <a:gdLst>
                <a:gd name="T0" fmla="*/ 9 w 25"/>
                <a:gd name="T1" fmla="*/ 0 h 26"/>
                <a:gd name="T2" fmla="*/ 25 w 25"/>
                <a:gd name="T3" fmla="*/ 22 h 26"/>
                <a:gd name="T4" fmla="*/ 0 w 25"/>
                <a:gd name="T5" fmla="*/ 22 h 26"/>
                <a:gd name="T6" fmla="*/ 9 w 25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9" y="0"/>
                  </a:moveTo>
                  <a:cubicBezTo>
                    <a:pt x="18" y="4"/>
                    <a:pt x="16" y="19"/>
                    <a:pt x="25" y="22"/>
                  </a:cubicBezTo>
                  <a:cubicBezTo>
                    <a:pt x="22" y="26"/>
                    <a:pt x="10" y="19"/>
                    <a:pt x="0" y="22"/>
                  </a:cubicBezTo>
                  <a:cubicBezTo>
                    <a:pt x="3" y="15"/>
                    <a:pt x="10" y="1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1"/>
            <p:cNvSpPr/>
            <p:nvPr/>
          </p:nvSpPr>
          <p:spPr bwMode="auto">
            <a:xfrm>
              <a:off x="2501607" y="3280439"/>
              <a:ext cx="115888" cy="250825"/>
            </a:xfrm>
            <a:custGeom>
              <a:avLst/>
              <a:gdLst>
                <a:gd name="T0" fmla="*/ 25 w 31"/>
                <a:gd name="T1" fmla="*/ 2 h 67"/>
                <a:gd name="T2" fmla="*/ 16 w 31"/>
                <a:gd name="T3" fmla="*/ 45 h 67"/>
                <a:gd name="T4" fmla="*/ 25 w 31"/>
                <a:gd name="T5" fmla="*/ 61 h 67"/>
                <a:gd name="T6" fmla="*/ 0 w 31"/>
                <a:gd name="T7" fmla="*/ 66 h 67"/>
                <a:gd name="T8" fmla="*/ 0 w 31"/>
                <a:gd name="T9" fmla="*/ 8 h 67"/>
                <a:gd name="T10" fmla="*/ 25 w 31"/>
                <a:gd name="T11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7">
                  <a:moveTo>
                    <a:pt x="25" y="2"/>
                  </a:moveTo>
                  <a:cubicBezTo>
                    <a:pt x="31" y="8"/>
                    <a:pt x="8" y="22"/>
                    <a:pt x="16" y="45"/>
                  </a:cubicBezTo>
                  <a:cubicBezTo>
                    <a:pt x="19" y="50"/>
                    <a:pt x="19" y="59"/>
                    <a:pt x="25" y="61"/>
                  </a:cubicBezTo>
                  <a:cubicBezTo>
                    <a:pt x="20" y="67"/>
                    <a:pt x="5" y="61"/>
                    <a:pt x="0" y="66"/>
                  </a:cubicBezTo>
                  <a:cubicBezTo>
                    <a:pt x="11" y="56"/>
                    <a:pt x="14" y="17"/>
                    <a:pt x="0" y="8"/>
                  </a:cubicBezTo>
                  <a:cubicBezTo>
                    <a:pt x="3" y="0"/>
                    <a:pt x="22" y="10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2"/>
            <p:cNvSpPr/>
            <p:nvPr/>
          </p:nvSpPr>
          <p:spPr bwMode="auto">
            <a:xfrm>
              <a:off x="2501607" y="2889914"/>
              <a:ext cx="101600" cy="90488"/>
            </a:xfrm>
            <a:custGeom>
              <a:avLst/>
              <a:gdLst>
                <a:gd name="T0" fmla="*/ 0 w 27"/>
                <a:gd name="T1" fmla="*/ 21 h 24"/>
                <a:gd name="T2" fmla="*/ 9 w 27"/>
                <a:gd name="T3" fmla="*/ 0 h 24"/>
                <a:gd name="T4" fmla="*/ 27 w 27"/>
                <a:gd name="T5" fmla="*/ 21 h 24"/>
                <a:gd name="T6" fmla="*/ 0 w 27"/>
                <a:gd name="T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4">
                  <a:moveTo>
                    <a:pt x="0" y="21"/>
                  </a:moveTo>
                  <a:cubicBezTo>
                    <a:pt x="2" y="13"/>
                    <a:pt x="9" y="11"/>
                    <a:pt x="9" y="0"/>
                  </a:cubicBezTo>
                  <a:cubicBezTo>
                    <a:pt x="18" y="4"/>
                    <a:pt x="18" y="18"/>
                    <a:pt x="27" y="21"/>
                  </a:cubicBezTo>
                  <a:cubicBezTo>
                    <a:pt x="25" y="24"/>
                    <a:pt x="9" y="20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3"/>
            <p:cNvSpPr/>
            <p:nvPr/>
          </p:nvSpPr>
          <p:spPr bwMode="auto">
            <a:xfrm>
              <a:off x="2650832" y="2991514"/>
              <a:ext cx="101600" cy="269875"/>
            </a:xfrm>
            <a:custGeom>
              <a:avLst/>
              <a:gdLst>
                <a:gd name="T0" fmla="*/ 27 w 27"/>
                <a:gd name="T1" fmla="*/ 2 h 72"/>
                <a:gd name="T2" fmla="*/ 27 w 27"/>
                <a:gd name="T3" fmla="*/ 66 h 72"/>
                <a:gd name="T4" fmla="*/ 3 w 27"/>
                <a:gd name="T5" fmla="*/ 71 h 72"/>
                <a:gd name="T6" fmla="*/ 0 w 27"/>
                <a:gd name="T7" fmla="*/ 8 h 72"/>
                <a:gd name="T8" fmla="*/ 27 w 27"/>
                <a:gd name="T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2">
                  <a:moveTo>
                    <a:pt x="27" y="2"/>
                  </a:moveTo>
                  <a:cubicBezTo>
                    <a:pt x="20" y="8"/>
                    <a:pt x="6" y="55"/>
                    <a:pt x="27" y="66"/>
                  </a:cubicBezTo>
                  <a:cubicBezTo>
                    <a:pt x="23" y="72"/>
                    <a:pt x="8" y="66"/>
                    <a:pt x="3" y="71"/>
                  </a:cubicBezTo>
                  <a:cubicBezTo>
                    <a:pt x="16" y="60"/>
                    <a:pt x="20" y="15"/>
                    <a:pt x="0" y="8"/>
                  </a:cubicBezTo>
                  <a:cubicBezTo>
                    <a:pt x="4" y="0"/>
                    <a:pt x="23" y="10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8456341" y="3021807"/>
            <a:ext cx="655638" cy="700088"/>
            <a:chOff x="6378575" y="3363913"/>
            <a:chExt cx="655638" cy="700088"/>
          </a:xfrm>
          <a:solidFill>
            <a:schemeClr val="bg1"/>
          </a:solidFill>
        </p:grpSpPr>
        <p:sp>
          <p:nvSpPr>
            <p:cNvPr id="115" name="Freeform 54"/>
            <p:cNvSpPr/>
            <p:nvPr/>
          </p:nvSpPr>
          <p:spPr bwMode="auto">
            <a:xfrm>
              <a:off x="6670675" y="3363913"/>
              <a:ext cx="187325" cy="382588"/>
            </a:xfrm>
            <a:custGeom>
              <a:avLst/>
              <a:gdLst>
                <a:gd name="T0" fmla="*/ 40 w 50"/>
                <a:gd name="T1" fmla="*/ 90 h 102"/>
                <a:gd name="T2" fmla="*/ 7 w 50"/>
                <a:gd name="T3" fmla="*/ 102 h 102"/>
                <a:gd name="T4" fmla="*/ 0 w 50"/>
                <a:gd name="T5" fmla="*/ 77 h 102"/>
                <a:gd name="T6" fmla="*/ 12 w 50"/>
                <a:gd name="T7" fmla="*/ 2 h 102"/>
                <a:gd name="T8" fmla="*/ 15 w 50"/>
                <a:gd name="T9" fmla="*/ 0 h 102"/>
                <a:gd name="T10" fmla="*/ 40 w 50"/>
                <a:gd name="T11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02">
                  <a:moveTo>
                    <a:pt x="40" y="90"/>
                  </a:moveTo>
                  <a:cubicBezTo>
                    <a:pt x="26" y="90"/>
                    <a:pt x="13" y="97"/>
                    <a:pt x="7" y="102"/>
                  </a:cubicBezTo>
                  <a:cubicBezTo>
                    <a:pt x="8" y="90"/>
                    <a:pt x="3" y="84"/>
                    <a:pt x="0" y="77"/>
                  </a:cubicBezTo>
                  <a:cubicBezTo>
                    <a:pt x="7" y="55"/>
                    <a:pt x="11" y="29"/>
                    <a:pt x="12" y="2"/>
                  </a:cubicBezTo>
                  <a:cubicBezTo>
                    <a:pt x="13" y="1"/>
                    <a:pt x="15" y="1"/>
                    <a:pt x="15" y="0"/>
                  </a:cubicBezTo>
                  <a:cubicBezTo>
                    <a:pt x="44" y="10"/>
                    <a:pt x="50" y="56"/>
                    <a:pt x="4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5"/>
            <p:cNvSpPr/>
            <p:nvPr/>
          </p:nvSpPr>
          <p:spPr bwMode="auto">
            <a:xfrm>
              <a:off x="6569075" y="3482976"/>
              <a:ext cx="112713" cy="142875"/>
            </a:xfrm>
            <a:custGeom>
              <a:avLst/>
              <a:gdLst>
                <a:gd name="T0" fmla="*/ 0 w 30"/>
                <a:gd name="T1" fmla="*/ 0 h 38"/>
                <a:gd name="T2" fmla="*/ 30 w 30"/>
                <a:gd name="T3" fmla="*/ 11 h 38"/>
                <a:gd name="T4" fmla="*/ 23 w 30"/>
                <a:gd name="T5" fmla="*/ 38 h 38"/>
                <a:gd name="T6" fmla="*/ 0 w 3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14" y="0"/>
                    <a:pt x="23" y="4"/>
                    <a:pt x="30" y="11"/>
                  </a:cubicBezTo>
                  <a:cubicBezTo>
                    <a:pt x="28" y="20"/>
                    <a:pt x="25" y="29"/>
                    <a:pt x="23" y="38"/>
                  </a:cubicBezTo>
                  <a:cubicBezTo>
                    <a:pt x="11" y="30"/>
                    <a:pt x="9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6"/>
            <p:cNvSpPr/>
            <p:nvPr/>
          </p:nvSpPr>
          <p:spPr bwMode="auto">
            <a:xfrm>
              <a:off x="6378575" y="3502026"/>
              <a:ext cx="311150" cy="498475"/>
            </a:xfrm>
            <a:custGeom>
              <a:avLst/>
              <a:gdLst>
                <a:gd name="T0" fmla="*/ 43 w 83"/>
                <a:gd name="T1" fmla="*/ 133 h 133"/>
                <a:gd name="T2" fmla="*/ 30 w 83"/>
                <a:gd name="T3" fmla="*/ 127 h 133"/>
                <a:gd name="T4" fmla="*/ 56 w 83"/>
                <a:gd name="T5" fmla="*/ 60 h 133"/>
                <a:gd name="T6" fmla="*/ 0 w 83"/>
                <a:gd name="T7" fmla="*/ 29 h 133"/>
                <a:gd name="T8" fmla="*/ 82 w 83"/>
                <a:gd name="T9" fmla="*/ 66 h 133"/>
                <a:gd name="T10" fmla="*/ 43 w 8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3">
                  <a:moveTo>
                    <a:pt x="43" y="133"/>
                  </a:moveTo>
                  <a:cubicBezTo>
                    <a:pt x="38" y="132"/>
                    <a:pt x="36" y="127"/>
                    <a:pt x="30" y="127"/>
                  </a:cubicBezTo>
                  <a:cubicBezTo>
                    <a:pt x="31" y="102"/>
                    <a:pt x="61" y="89"/>
                    <a:pt x="56" y="60"/>
                  </a:cubicBezTo>
                  <a:cubicBezTo>
                    <a:pt x="52" y="38"/>
                    <a:pt x="26" y="25"/>
                    <a:pt x="0" y="29"/>
                  </a:cubicBezTo>
                  <a:cubicBezTo>
                    <a:pt x="31" y="0"/>
                    <a:pt x="81" y="29"/>
                    <a:pt x="82" y="66"/>
                  </a:cubicBezTo>
                  <a:cubicBezTo>
                    <a:pt x="83" y="96"/>
                    <a:pt x="58" y="118"/>
                    <a:pt x="4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7"/>
            <p:cNvSpPr/>
            <p:nvPr/>
          </p:nvSpPr>
          <p:spPr bwMode="auto">
            <a:xfrm>
              <a:off x="6832600" y="3570288"/>
              <a:ext cx="153988" cy="134938"/>
            </a:xfrm>
            <a:custGeom>
              <a:avLst/>
              <a:gdLst>
                <a:gd name="T0" fmla="*/ 41 w 41"/>
                <a:gd name="T1" fmla="*/ 7 h 36"/>
                <a:gd name="T2" fmla="*/ 16 w 41"/>
                <a:gd name="T3" fmla="*/ 25 h 36"/>
                <a:gd name="T4" fmla="*/ 2 w 41"/>
                <a:gd name="T5" fmla="*/ 36 h 36"/>
                <a:gd name="T6" fmla="*/ 4 w 41"/>
                <a:gd name="T7" fmla="*/ 7 h 36"/>
                <a:gd name="T8" fmla="*/ 41 w 41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41" y="7"/>
                  </a:moveTo>
                  <a:cubicBezTo>
                    <a:pt x="35" y="15"/>
                    <a:pt x="24" y="18"/>
                    <a:pt x="16" y="25"/>
                  </a:cubicBezTo>
                  <a:cubicBezTo>
                    <a:pt x="12" y="28"/>
                    <a:pt x="10" y="36"/>
                    <a:pt x="2" y="36"/>
                  </a:cubicBezTo>
                  <a:cubicBezTo>
                    <a:pt x="0" y="28"/>
                    <a:pt x="7" y="19"/>
                    <a:pt x="4" y="7"/>
                  </a:cubicBezTo>
                  <a:cubicBezTo>
                    <a:pt x="13" y="0"/>
                    <a:pt x="32" y="0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8"/>
            <p:cNvSpPr/>
            <p:nvPr/>
          </p:nvSpPr>
          <p:spPr bwMode="auto">
            <a:xfrm>
              <a:off x="6538913" y="3689351"/>
              <a:ext cx="495300" cy="374650"/>
            </a:xfrm>
            <a:custGeom>
              <a:avLst/>
              <a:gdLst>
                <a:gd name="T0" fmla="*/ 116 w 132"/>
                <a:gd name="T1" fmla="*/ 69 h 100"/>
                <a:gd name="T2" fmla="*/ 70 w 132"/>
                <a:gd name="T3" fmla="*/ 36 h 100"/>
                <a:gd name="T4" fmla="*/ 0 w 132"/>
                <a:gd name="T5" fmla="*/ 92 h 100"/>
                <a:gd name="T6" fmla="*/ 13 w 132"/>
                <a:gd name="T7" fmla="*/ 78 h 100"/>
                <a:gd name="T8" fmla="*/ 32 w 132"/>
                <a:gd name="T9" fmla="*/ 53 h 100"/>
                <a:gd name="T10" fmla="*/ 52 w 132"/>
                <a:gd name="T11" fmla="*/ 13 h 100"/>
                <a:gd name="T12" fmla="*/ 126 w 132"/>
                <a:gd name="T13" fmla="*/ 36 h 100"/>
                <a:gd name="T14" fmla="*/ 116 w 132"/>
                <a:gd name="T15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00">
                  <a:moveTo>
                    <a:pt x="116" y="69"/>
                  </a:moveTo>
                  <a:cubicBezTo>
                    <a:pt x="124" y="43"/>
                    <a:pt x="92" y="21"/>
                    <a:pt x="70" y="36"/>
                  </a:cubicBezTo>
                  <a:cubicBezTo>
                    <a:pt x="51" y="49"/>
                    <a:pt x="41" y="100"/>
                    <a:pt x="0" y="92"/>
                  </a:cubicBezTo>
                  <a:cubicBezTo>
                    <a:pt x="1" y="83"/>
                    <a:pt x="8" y="83"/>
                    <a:pt x="13" y="78"/>
                  </a:cubicBezTo>
                  <a:cubicBezTo>
                    <a:pt x="18" y="73"/>
                    <a:pt x="27" y="61"/>
                    <a:pt x="32" y="53"/>
                  </a:cubicBezTo>
                  <a:cubicBezTo>
                    <a:pt x="39" y="38"/>
                    <a:pt x="40" y="19"/>
                    <a:pt x="52" y="13"/>
                  </a:cubicBezTo>
                  <a:cubicBezTo>
                    <a:pt x="78" y="0"/>
                    <a:pt x="116" y="13"/>
                    <a:pt x="126" y="36"/>
                  </a:cubicBezTo>
                  <a:cubicBezTo>
                    <a:pt x="129" y="43"/>
                    <a:pt x="132" y="64"/>
                    <a:pt x="11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9"/>
            <p:cNvSpPr/>
            <p:nvPr/>
          </p:nvSpPr>
          <p:spPr bwMode="auto">
            <a:xfrm>
              <a:off x="6480175" y="3989388"/>
              <a:ext cx="52388" cy="55563"/>
            </a:xfrm>
            <a:custGeom>
              <a:avLst/>
              <a:gdLst>
                <a:gd name="T0" fmla="*/ 13 w 14"/>
                <a:gd name="T1" fmla="*/ 12 h 15"/>
                <a:gd name="T2" fmla="*/ 0 w 14"/>
                <a:gd name="T3" fmla="*/ 3 h 15"/>
                <a:gd name="T4" fmla="*/ 13 w 14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3" y="12"/>
                  </a:moveTo>
                  <a:cubicBezTo>
                    <a:pt x="7" y="15"/>
                    <a:pt x="1" y="10"/>
                    <a:pt x="0" y="3"/>
                  </a:cubicBezTo>
                  <a:cubicBezTo>
                    <a:pt x="7" y="0"/>
                    <a:pt x="14" y="5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739140" y="1903730"/>
            <a:ext cx="5644515" cy="9258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l"/>
            <a:r>
              <a:rPr lang="en-US" altLang="zh-CN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PART.01</a:t>
            </a:r>
            <a:endParaRPr lang="en-US" altLang="zh-CN" sz="24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  <a:p>
            <a:pPr algn="l"/>
            <a:r>
              <a:rPr lang="en-US" altLang="zh-CN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                  </a:t>
            </a:r>
            <a:r>
              <a:rPr lang="en-US" altLang="zh-CN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总体情况</a:t>
            </a:r>
            <a:endParaRPr lang="en-US" altLang="zh-CN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345283" y="348527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一、总体情况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" name="Freeform 60"/>
          <p:cNvSpPr/>
          <p:nvPr/>
        </p:nvSpPr>
        <p:spPr bwMode="auto">
          <a:xfrm>
            <a:off x="845138" y="1666418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9" name="圆角矩形 108"/>
          <p:cNvSpPr/>
          <p:nvPr/>
        </p:nvSpPr>
        <p:spPr>
          <a:xfrm>
            <a:off x="1560830" y="1826895"/>
            <a:ext cx="2273935" cy="43688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（一）主动公开情况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0" name="等腰三角形 109"/>
          <p:cNvSpPr/>
          <p:nvPr/>
        </p:nvSpPr>
        <p:spPr>
          <a:xfrm rot="16200000">
            <a:off x="1448993" y="1954842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6" name="Freeform 5"/>
          <p:cNvSpPr/>
          <p:nvPr/>
        </p:nvSpPr>
        <p:spPr bwMode="auto">
          <a:xfrm>
            <a:off x="5026252" y="5634040"/>
            <a:ext cx="1081087" cy="955675"/>
          </a:xfrm>
          <a:custGeom>
            <a:avLst/>
            <a:gdLst>
              <a:gd name="T0" fmla="*/ 0 w 681"/>
              <a:gd name="T1" fmla="*/ 0 h 602"/>
              <a:gd name="T2" fmla="*/ 681 w 681"/>
              <a:gd name="T3" fmla="*/ 0 h 602"/>
              <a:gd name="T4" fmla="*/ 681 w 681"/>
              <a:gd name="T5" fmla="*/ 602 h 602"/>
              <a:gd name="T6" fmla="*/ 0 w 681"/>
              <a:gd name="T7" fmla="*/ 602 h 602"/>
              <a:gd name="T8" fmla="*/ 183 w 681"/>
              <a:gd name="T9" fmla="*/ 304 h 602"/>
              <a:gd name="T10" fmla="*/ 0 w 681"/>
              <a:gd name="T11" fmla="*/ 0 h 602"/>
              <a:gd name="T12" fmla="*/ 0 w 681"/>
              <a:gd name="T13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02">
                <a:moveTo>
                  <a:pt x="0" y="0"/>
                </a:moveTo>
                <a:lnTo>
                  <a:pt x="681" y="0"/>
                </a:lnTo>
                <a:lnTo>
                  <a:pt x="681" y="602"/>
                </a:lnTo>
                <a:lnTo>
                  <a:pt x="0" y="602"/>
                </a:lnTo>
                <a:lnTo>
                  <a:pt x="183" y="30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BAEE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6"/>
          <p:cNvSpPr>
            <a:spLocks noEditPoints="1"/>
          </p:cNvSpPr>
          <p:nvPr/>
        </p:nvSpPr>
        <p:spPr bwMode="auto">
          <a:xfrm>
            <a:off x="5142139" y="5700715"/>
            <a:ext cx="998537" cy="25400"/>
          </a:xfrm>
          <a:custGeom>
            <a:avLst/>
            <a:gdLst>
              <a:gd name="T0" fmla="*/ 1 w 120"/>
              <a:gd name="T1" fmla="*/ 0 h 3"/>
              <a:gd name="T2" fmla="*/ 13 w 120"/>
              <a:gd name="T3" fmla="*/ 0 h 3"/>
              <a:gd name="T4" fmla="*/ 15 w 120"/>
              <a:gd name="T5" fmla="*/ 1 h 3"/>
              <a:gd name="T6" fmla="*/ 15 w 120"/>
              <a:gd name="T7" fmla="*/ 1 h 3"/>
              <a:gd name="T8" fmla="*/ 13 w 120"/>
              <a:gd name="T9" fmla="*/ 3 h 3"/>
              <a:gd name="T10" fmla="*/ 1 w 120"/>
              <a:gd name="T11" fmla="*/ 3 h 3"/>
              <a:gd name="T12" fmla="*/ 0 w 120"/>
              <a:gd name="T13" fmla="*/ 1 h 3"/>
              <a:gd name="T14" fmla="*/ 0 w 120"/>
              <a:gd name="T15" fmla="*/ 1 h 3"/>
              <a:gd name="T16" fmla="*/ 1 w 120"/>
              <a:gd name="T17" fmla="*/ 0 h 3"/>
              <a:gd name="T18" fmla="*/ 22 w 120"/>
              <a:gd name="T19" fmla="*/ 0 h 3"/>
              <a:gd name="T20" fmla="*/ 34 w 120"/>
              <a:gd name="T21" fmla="*/ 0 h 3"/>
              <a:gd name="T22" fmla="*/ 36 w 120"/>
              <a:gd name="T23" fmla="*/ 1 h 3"/>
              <a:gd name="T24" fmla="*/ 36 w 120"/>
              <a:gd name="T25" fmla="*/ 1 h 3"/>
              <a:gd name="T26" fmla="*/ 34 w 120"/>
              <a:gd name="T27" fmla="*/ 3 h 3"/>
              <a:gd name="T28" fmla="*/ 22 w 120"/>
              <a:gd name="T29" fmla="*/ 3 h 3"/>
              <a:gd name="T30" fmla="*/ 21 w 120"/>
              <a:gd name="T31" fmla="*/ 1 h 3"/>
              <a:gd name="T32" fmla="*/ 21 w 120"/>
              <a:gd name="T33" fmla="*/ 1 h 3"/>
              <a:gd name="T34" fmla="*/ 22 w 120"/>
              <a:gd name="T35" fmla="*/ 0 h 3"/>
              <a:gd name="T36" fmla="*/ 43 w 120"/>
              <a:gd name="T37" fmla="*/ 0 h 3"/>
              <a:gd name="T38" fmla="*/ 55 w 120"/>
              <a:gd name="T39" fmla="*/ 0 h 3"/>
              <a:gd name="T40" fmla="*/ 57 w 120"/>
              <a:gd name="T41" fmla="*/ 1 h 3"/>
              <a:gd name="T42" fmla="*/ 57 w 120"/>
              <a:gd name="T43" fmla="*/ 1 h 3"/>
              <a:gd name="T44" fmla="*/ 55 w 120"/>
              <a:gd name="T45" fmla="*/ 3 h 3"/>
              <a:gd name="T46" fmla="*/ 43 w 120"/>
              <a:gd name="T47" fmla="*/ 3 h 3"/>
              <a:gd name="T48" fmla="*/ 42 w 120"/>
              <a:gd name="T49" fmla="*/ 1 h 3"/>
              <a:gd name="T50" fmla="*/ 42 w 120"/>
              <a:gd name="T51" fmla="*/ 1 h 3"/>
              <a:gd name="T52" fmla="*/ 43 w 120"/>
              <a:gd name="T53" fmla="*/ 0 h 3"/>
              <a:gd name="T54" fmla="*/ 64 w 120"/>
              <a:gd name="T55" fmla="*/ 0 h 3"/>
              <a:gd name="T56" fmla="*/ 76 w 120"/>
              <a:gd name="T57" fmla="*/ 0 h 3"/>
              <a:gd name="T58" fmla="*/ 78 w 120"/>
              <a:gd name="T59" fmla="*/ 1 h 3"/>
              <a:gd name="T60" fmla="*/ 78 w 120"/>
              <a:gd name="T61" fmla="*/ 1 h 3"/>
              <a:gd name="T62" fmla="*/ 76 w 120"/>
              <a:gd name="T63" fmla="*/ 3 h 3"/>
              <a:gd name="T64" fmla="*/ 64 w 120"/>
              <a:gd name="T65" fmla="*/ 3 h 3"/>
              <a:gd name="T66" fmla="*/ 63 w 120"/>
              <a:gd name="T67" fmla="*/ 1 h 3"/>
              <a:gd name="T68" fmla="*/ 63 w 120"/>
              <a:gd name="T69" fmla="*/ 1 h 3"/>
              <a:gd name="T70" fmla="*/ 64 w 120"/>
              <a:gd name="T71" fmla="*/ 0 h 3"/>
              <a:gd name="T72" fmla="*/ 85 w 120"/>
              <a:gd name="T73" fmla="*/ 0 h 3"/>
              <a:gd name="T74" fmla="*/ 97 w 120"/>
              <a:gd name="T75" fmla="*/ 0 h 3"/>
              <a:gd name="T76" fmla="*/ 99 w 120"/>
              <a:gd name="T77" fmla="*/ 1 h 3"/>
              <a:gd name="T78" fmla="*/ 99 w 120"/>
              <a:gd name="T79" fmla="*/ 1 h 3"/>
              <a:gd name="T80" fmla="*/ 97 w 120"/>
              <a:gd name="T81" fmla="*/ 3 h 3"/>
              <a:gd name="T82" fmla="*/ 85 w 120"/>
              <a:gd name="T83" fmla="*/ 3 h 3"/>
              <a:gd name="T84" fmla="*/ 84 w 120"/>
              <a:gd name="T85" fmla="*/ 1 h 3"/>
              <a:gd name="T86" fmla="*/ 84 w 120"/>
              <a:gd name="T87" fmla="*/ 1 h 3"/>
              <a:gd name="T88" fmla="*/ 85 w 120"/>
              <a:gd name="T89" fmla="*/ 0 h 3"/>
              <a:gd name="T90" fmla="*/ 106 w 120"/>
              <a:gd name="T91" fmla="*/ 0 h 3"/>
              <a:gd name="T92" fmla="*/ 118 w 120"/>
              <a:gd name="T93" fmla="*/ 0 h 3"/>
              <a:gd name="T94" fmla="*/ 120 w 120"/>
              <a:gd name="T95" fmla="*/ 1 h 3"/>
              <a:gd name="T96" fmla="*/ 120 w 120"/>
              <a:gd name="T97" fmla="*/ 1 h 3"/>
              <a:gd name="T98" fmla="*/ 118 w 120"/>
              <a:gd name="T99" fmla="*/ 3 h 3"/>
              <a:gd name="T100" fmla="*/ 106 w 120"/>
              <a:gd name="T101" fmla="*/ 3 h 3"/>
              <a:gd name="T102" fmla="*/ 105 w 120"/>
              <a:gd name="T103" fmla="*/ 1 h 3"/>
              <a:gd name="T104" fmla="*/ 105 w 120"/>
              <a:gd name="T105" fmla="*/ 1 h 3"/>
              <a:gd name="T106" fmla="*/ 106 w 120"/>
              <a:gd name="T10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" h="3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0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2"/>
                  <a:pt x="14" y="3"/>
                  <a:pt x="13" y="3"/>
                </a:cubicBezTo>
                <a:cubicBezTo>
                  <a:pt x="9" y="3"/>
                  <a:pt x="5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0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5" y="3"/>
                  <a:pt x="34" y="3"/>
                </a:cubicBezTo>
                <a:cubicBezTo>
                  <a:pt x="30" y="3"/>
                  <a:pt x="26" y="3"/>
                  <a:pt x="22" y="3"/>
                </a:cubicBezTo>
                <a:cubicBezTo>
                  <a:pt x="21" y="3"/>
                  <a:pt x="21" y="2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0"/>
                  <a:pt x="57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2"/>
                  <a:pt x="56" y="3"/>
                  <a:pt x="55" y="3"/>
                </a:cubicBezTo>
                <a:cubicBezTo>
                  <a:pt x="51" y="3"/>
                  <a:pt x="47" y="3"/>
                  <a:pt x="43" y="3"/>
                </a:cubicBezTo>
                <a:cubicBezTo>
                  <a:pt x="42" y="3"/>
                  <a:pt x="42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0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0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2"/>
                  <a:pt x="77" y="3"/>
                  <a:pt x="76" y="3"/>
                </a:cubicBezTo>
                <a:cubicBezTo>
                  <a:pt x="72" y="3"/>
                  <a:pt x="68" y="3"/>
                  <a:pt x="64" y="3"/>
                </a:cubicBezTo>
                <a:cubicBezTo>
                  <a:pt x="63" y="3"/>
                  <a:pt x="63" y="2"/>
                  <a:pt x="63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0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0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8" y="3"/>
                  <a:pt x="97" y="3"/>
                </a:cubicBezTo>
                <a:cubicBezTo>
                  <a:pt x="93" y="3"/>
                  <a:pt x="89" y="3"/>
                  <a:pt x="85" y="3"/>
                </a:cubicBezTo>
                <a:cubicBezTo>
                  <a:pt x="84" y="3"/>
                  <a:pt x="84" y="2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0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0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2"/>
                  <a:pt x="119" y="3"/>
                  <a:pt x="118" y="3"/>
                </a:cubicBezTo>
                <a:cubicBezTo>
                  <a:pt x="114" y="3"/>
                  <a:pt x="110" y="3"/>
                  <a:pt x="106" y="3"/>
                </a:cubicBezTo>
                <a:cubicBezTo>
                  <a:pt x="105" y="3"/>
                  <a:pt x="105" y="2"/>
                  <a:pt x="105" y="1"/>
                </a:cubicBezTo>
                <a:cubicBezTo>
                  <a:pt x="105" y="1"/>
                  <a:pt x="105" y="1"/>
                  <a:pt x="105" y="1"/>
                </a:cubicBezTo>
                <a:cubicBezTo>
                  <a:pt x="105" y="0"/>
                  <a:pt x="105" y="0"/>
                  <a:pt x="106" y="0"/>
                </a:cubicBezTo>
                <a:close/>
              </a:path>
            </a:pathLst>
          </a:custGeom>
          <a:solidFill>
            <a:srgbClr val="BCE1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7"/>
          <p:cNvSpPr>
            <a:spLocks noEditPoints="1"/>
          </p:cNvSpPr>
          <p:nvPr/>
        </p:nvSpPr>
        <p:spPr bwMode="auto">
          <a:xfrm>
            <a:off x="5142139" y="6507165"/>
            <a:ext cx="998537" cy="25400"/>
          </a:xfrm>
          <a:custGeom>
            <a:avLst/>
            <a:gdLst>
              <a:gd name="T0" fmla="*/ 1 w 120"/>
              <a:gd name="T1" fmla="*/ 0 h 3"/>
              <a:gd name="T2" fmla="*/ 13 w 120"/>
              <a:gd name="T3" fmla="*/ 0 h 3"/>
              <a:gd name="T4" fmla="*/ 15 w 120"/>
              <a:gd name="T5" fmla="*/ 1 h 3"/>
              <a:gd name="T6" fmla="*/ 15 w 120"/>
              <a:gd name="T7" fmla="*/ 1 h 3"/>
              <a:gd name="T8" fmla="*/ 13 w 120"/>
              <a:gd name="T9" fmla="*/ 3 h 3"/>
              <a:gd name="T10" fmla="*/ 1 w 120"/>
              <a:gd name="T11" fmla="*/ 3 h 3"/>
              <a:gd name="T12" fmla="*/ 0 w 120"/>
              <a:gd name="T13" fmla="*/ 1 h 3"/>
              <a:gd name="T14" fmla="*/ 0 w 120"/>
              <a:gd name="T15" fmla="*/ 1 h 3"/>
              <a:gd name="T16" fmla="*/ 1 w 120"/>
              <a:gd name="T17" fmla="*/ 0 h 3"/>
              <a:gd name="T18" fmla="*/ 22 w 120"/>
              <a:gd name="T19" fmla="*/ 0 h 3"/>
              <a:gd name="T20" fmla="*/ 34 w 120"/>
              <a:gd name="T21" fmla="*/ 0 h 3"/>
              <a:gd name="T22" fmla="*/ 36 w 120"/>
              <a:gd name="T23" fmla="*/ 1 h 3"/>
              <a:gd name="T24" fmla="*/ 36 w 120"/>
              <a:gd name="T25" fmla="*/ 1 h 3"/>
              <a:gd name="T26" fmla="*/ 34 w 120"/>
              <a:gd name="T27" fmla="*/ 3 h 3"/>
              <a:gd name="T28" fmla="*/ 22 w 120"/>
              <a:gd name="T29" fmla="*/ 3 h 3"/>
              <a:gd name="T30" fmla="*/ 21 w 120"/>
              <a:gd name="T31" fmla="*/ 1 h 3"/>
              <a:gd name="T32" fmla="*/ 21 w 120"/>
              <a:gd name="T33" fmla="*/ 1 h 3"/>
              <a:gd name="T34" fmla="*/ 22 w 120"/>
              <a:gd name="T35" fmla="*/ 0 h 3"/>
              <a:gd name="T36" fmla="*/ 43 w 120"/>
              <a:gd name="T37" fmla="*/ 0 h 3"/>
              <a:gd name="T38" fmla="*/ 55 w 120"/>
              <a:gd name="T39" fmla="*/ 0 h 3"/>
              <a:gd name="T40" fmla="*/ 57 w 120"/>
              <a:gd name="T41" fmla="*/ 1 h 3"/>
              <a:gd name="T42" fmla="*/ 57 w 120"/>
              <a:gd name="T43" fmla="*/ 1 h 3"/>
              <a:gd name="T44" fmla="*/ 55 w 120"/>
              <a:gd name="T45" fmla="*/ 3 h 3"/>
              <a:gd name="T46" fmla="*/ 43 w 120"/>
              <a:gd name="T47" fmla="*/ 3 h 3"/>
              <a:gd name="T48" fmla="*/ 42 w 120"/>
              <a:gd name="T49" fmla="*/ 1 h 3"/>
              <a:gd name="T50" fmla="*/ 42 w 120"/>
              <a:gd name="T51" fmla="*/ 1 h 3"/>
              <a:gd name="T52" fmla="*/ 43 w 120"/>
              <a:gd name="T53" fmla="*/ 0 h 3"/>
              <a:gd name="T54" fmla="*/ 64 w 120"/>
              <a:gd name="T55" fmla="*/ 0 h 3"/>
              <a:gd name="T56" fmla="*/ 76 w 120"/>
              <a:gd name="T57" fmla="*/ 0 h 3"/>
              <a:gd name="T58" fmla="*/ 78 w 120"/>
              <a:gd name="T59" fmla="*/ 1 h 3"/>
              <a:gd name="T60" fmla="*/ 78 w 120"/>
              <a:gd name="T61" fmla="*/ 1 h 3"/>
              <a:gd name="T62" fmla="*/ 76 w 120"/>
              <a:gd name="T63" fmla="*/ 3 h 3"/>
              <a:gd name="T64" fmla="*/ 64 w 120"/>
              <a:gd name="T65" fmla="*/ 3 h 3"/>
              <a:gd name="T66" fmla="*/ 63 w 120"/>
              <a:gd name="T67" fmla="*/ 1 h 3"/>
              <a:gd name="T68" fmla="*/ 63 w 120"/>
              <a:gd name="T69" fmla="*/ 1 h 3"/>
              <a:gd name="T70" fmla="*/ 64 w 120"/>
              <a:gd name="T71" fmla="*/ 0 h 3"/>
              <a:gd name="T72" fmla="*/ 85 w 120"/>
              <a:gd name="T73" fmla="*/ 0 h 3"/>
              <a:gd name="T74" fmla="*/ 97 w 120"/>
              <a:gd name="T75" fmla="*/ 0 h 3"/>
              <a:gd name="T76" fmla="*/ 99 w 120"/>
              <a:gd name="T77" fmla="*/ 1 h 3"/>
              <a:gd name="T78" fmla="*/ 99 w 120"/>
              <a:gd name="T79" fmla="*/ 1 h 3"/>
              <a:gd name="T80" fmla="*/ 97 w 120"/>
              <a:gd name="T81" fmla="*/ 3 h 3"/>
              <a:gd name="T82" fmla="*/ 85 w 120"/>
              <a:gd name="T83" fmla="*/ 3 h 3"/>
              <a:gd name="T84" fmla="*/ 84 w 120"/>
              <a:gd name="T85" fmla="*/ 1 h 3"/>
              <a:gd name="T86" fmla="*/ 84 w 120"/>
              <a:gd name="T87" fmla="*/ 1 h 3"/>
              <a:gd name="T88" fmla="*/ 85 w 120"/>
              <a:gd name="T89" fmla="*/ 0 h 3"/>
              <a:gd name="T90" fmla="*/ 106 w 120"/>
              <a:gd name="T91" fmla="*/ 0 h 3"/>
              <a:gd name="T92" fmla="*/ 118 w 120"/>
              <a:gd name="T93" fmla="*/ 0 h 3"/>
              <a:gd name="T94" fmla="*/ 120 w 120"/>
              <a:gd name="T95" fmla="*/ 1 h 3"/>
              <a:gd name="T96" fmla="*/ 120 w 120"/>
              <a:gd name="T97" fmla="*/ 1 h 3"/>
              <a:gd name="T98" fmla="*/ 118 w 120"/>
              <a:gd name="T99" fmla="*/ 3 h 3"/>
              <a:gd name="T100" fmla="*/ 106 w 120"/>
              <a:gd name="T101" fmla="*/ 3 h 3"/>
              <a:gd name="T102" fmla="*/ 105 w 120"/>
              <a:gd name="T103" fmla="*/ 1 h 3"/>
              <a:gd name="T104" fmla="*/ 105 w 120"/>
              <a:gd name="T105" fmla="*/ 1 h 3"/>
              <a:gd name="T106" fmla="*/ 106 w 120"/>
              <a:gd name="T10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" h="3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0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2"/>
                  <a:pt x="14" y="3"/>
                  <a:pt x="13" y="3"/>
                </a:cubicBezTo>
                <a:cubicBezTo>
                  <a:pt x="9" y="3"/>
                  <a:pt x="5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0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5" y="3"/>
                  <a:pt x="34" y="3"/>
                </a:cubicBezTo>
                <a:cubicBezTo>
                  <a:pt x="30" y="3"/>
                  <a:pt x="26" y="3"/>
                  <a:pt x="22" y="3"/>
                </a:cubicBezTo>
                <a:cubicBezTo>
                  <a:pt x="21" y="3"/>
                  <a:pt x="21" y="2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0"/>
                  <a:pt x="57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2"/>
                  <a:pt x="56" y="3"/>
                  <a:pt x="55" y="3"/>
                </a:cubicBezTo>
                <a:cubicBezTo>
                  <a:pt x="51" y="3"/>
                  <a:pt x="47" y="3"/>
                  <a:pt x="43" y="3"/>
                </a:cubicBezTo>
                <a:cubicBezTo>
                  <a:pt x="42" y="3"/>
                  <a:pt x="42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0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0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2"/>
                  <a:pt x="77" y="3"/>
                  <a:pt x="76" y="3"/>
                </a:cubicBezTo>
                <a:cubicBezTo>
                  <a:pt x="72" y="3"/>
                  <a:pt x="68" y="3"/>
                  <a:pt x="64" y="3"/>
                </a:cubicBezTo>
                <a:cubicBezTo>
                  <a:pt x="63" y="3"/>
                  <a:pt x="63" y="2"/>
                  <a:pt x="63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0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0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8" y="3"/>
                  <a:pt x="97" y="3"/>
                </a:cubicBezTo>
                <a:cubicBezTo>
                  <a:pt x="93" y="3"/>
                  <a:pt x="89" y="3"/>
                  <a:pt x="85" y="3"/>
                </a:cubicBezTo>
                <a:cubicBezTo>
                  <a:pt x="84" y="3"/>
                  <a:pt x="84" y="2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0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0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2"/>
                  <a:pt x="119" y="3"/>
                  <a:pt x="118" y="3"/>
                </a:cubicBezTo>
                <a:cubicBezTo>
                  <a:pt x="114" y="3"/>
                  <a:pt x="110" y="3"/>
                  <a:pt x="106" y="3"/>
                </a:cubicBezTo>
                <a:cubicBezTo>
                  <a:pt x="105" y="3"/>
                  <a:pt x="105" y="2"/>
                  <a:pt x="105" y="1"/>
                </a:cubicBezTo>
                <a:cubicBezTo>
                  <a:pt x="105" y="1"/>
                  <a:pt x="105" y="1"/>
                  <a:pt x="105" y="1"/>
                </a:cubicBezTo>
                <a:cubicBezTo>
                  <a:pt x="105" y="0"/>
                  <a:pt x="105" y="0"/>
                  <a:pt x="106" y="0"/>
                </a:cubicBezTo>
                <a:close/>
              </a:path>
            </a:pathLst>
          </a:custGeom>
          <a:solidFill>
            <a:srgbClr val="BCE1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8"/>
          <p:cNvSpPr/>
          <p:nvPr/>
        </p:nvSpPr>
        <p:spPr bwMode="auto">
          <a:xfrm>
            <a:off x="5458052" y="5260977"/>
            <a:ext cx="498475" cy="1428750"/>
          </a:xfrm>
          <a:custGeom>
            <a:avLst/>
            <a:gdLst>
              <a:gd name="T0" fmla="*/ 0 w 314"/>
              <a:gd name="T1" fmla="*/ 0 h 900"/>
              <a:gd name="T2" fmla="*/ 314 w 314"/>
              <a:gd name="T3" fmla="*/ 298 h 900"/>
              <a:gd name="T4" fmla="*/ 314 w 314"/>
              <a:gd name="T5" fmla="*/ 900 h 900"/>
              <a:gd name="T6" fmla="*/ 0 w 314"/>
              <a:gd name="T7" fmla="*/ 602 h 900"/>
              <a:gd name="T8" fmla="*/ 0 w 314"/>
              <a:gd name="T9" fmla="*/ 0 h 900"/>
              <a:gd name="T10" fmla="*/ 0 w 314"/>
              <a:gd name="T11" fmla="*/ 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900">
                <a:moveTo>
                  <a:pt x="0" y="0"/>
                </a:moveTo>
                <a:lnTo>
                  <a:pt x="314" y="298"/>
                </a:lnTo>
                <a:lnTo>
                  <a:pt x="314" y="900"/>
                </a:lnTo>
                <a:lnTo>
                  <a:pt x="0" y="6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6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9"/>
          <p:cNvSpPr>
            <a:spLocks noEditPoints="1"/>
          </p:cNvSpPr>
          <p:nvPr/>
        </p:nvSpPr>
        <p:spPr bwMode="auto">
          <a:xfrm>
            <a:off x="5458052" y="6091240"/>
            <a:ext cx="498475" cy="515938"/>
          </a:xfrm>
          <a:custGeom>
            <a:avLst/>
            <a:gdLst>
              <a:gd name="T0" fmla="*/ 60 w 60"/>
              <a:gd name="T1" fmla="*/ 57 h 62"/>
              <a:gd name="T2" fmla="*/ 60 w 60"/>
              <a:gd name="T3" fmla="*/ 62 h 62"/>
              <a:gd name="T4" fmla="*/ 53 w 60"/>
              <a:gd name="T5" fmla="*/ 56 h 62"/>
              <a:gd name="T6" fmla="*/ 53 w 60"/>
              <a:gd name="T7" fmla="*/ 53 h 62"/>
              <a:gd name="T8" fmla="*/ 53 w 60"/>
              <a:gd name="T9" fmla="*/ 53 h 62"/>
              <a:gd name="T10" fmla="*/ 56 w 60"/>
              <a:gd name="T11" fmla="*/ 53 h 62"/>
              <a:gd name="T12" fmla="*/ 60 w 60"/>
              <a:gd name="T13" fmla="*/ 57 h 62"/>
              <a:gd name="T14" fmla="*/ 0 w 60"/>
              <a:gd name="T15" fmla="*/ 4 h 62"/>
              <a:gd name="T16" fmla="*/ 0 w 60"/>
              <a:gd name="T17" fmla="*/ 0 h 62"/>
              <a:gd name="T18" fmla="*/ 3 w 60"/>
              <a:gd name="T19" fmla="*/ 3 h 62"/>
              <a:gd name="T20" fmla="*/ 4 w 60"/>
              <a:gd name="T21" fmla="*/ 6 h 62"/>
              <a:gd name="T22" fmla="*/ 4 w 60"/>
              <a:gd name="T23" fmla="*/ 6 h 62"/>
              <a:gd name="T24" fmla="*/ 1 w 60"/>
              <a:gd name="T25" fmla="*/ 6 h 62"/>
              <a:gd name="T26" fmla="*/ 0 w 60"/>
              <a:gd name="T27" fmla="*/ 4 h 62"/>
              <a:gd name="T28" fmla="*/ 10 w 60"/>
              <a:gd name="T29" fmla="*/ 10 h 62"/>
              <a:gd name="T30" fmla="*/ 19 w 60"/>
              <a:gd name="T31" fmla="*/ 18 h 62"/>
              <a:gd name="T32" fmla="*/ 19 w 60"/>
              <a:gd name="T33" fmla="*/ 20 h 62"/>
              <a:gd name="T34" fmla="*/ 19 w 60"/>
              <a:gd name="T35" fmla="*/ 20 h 62"/>
              <a:gd name="T36" fmla="*/ 16 w 60"/>
              <a:gd name="T37" fmla="*/ 20 h 62"/>
              <a:gd name="T38" fmla="*/ 8 w 60"/>
              <a:gd name="T39" fmla="*/ 12 h 62"/>
              <a:gd name="T40" fmla="*/ 8 w 60"/>
              <a:gd name="T41" fmla="*/ 10 h 62"/>
              <a:gd name="T42" fmla="*/ 8 w 60"/>
              <a:gd name="T43" fmla="*/ 10 h 62"/>
              <a:gd name="T44" fmla="*/ 10 w 60"/>
              <a:gd name="T45" fmla="*/ 10 h 62"/>
              <a:gd name="T46" fmla="*/ 25 w 60"/>
              <a:gd name="T47" fmla="*/ 24 h 62"/>
              <a:gd name="T48" fmla="*/ 34 w 60"/>
              <a:gd name="T49" fmla="*/ 32 h 62"/>
              <a:gd name="T50" fmla="*/ 34 w 60"/>
              <a:gd name="T51" fmla="*/ 35 h 62"/>
              <a:gd name="T52" fmla="*/ 34 w 60"/>
              <a:gd name="T53" fmla="*/ 35 h 62"/>
              <a:gd name="T54" fmla="*/ 32 w 60"/>
              <a:gd name="T55" fmla="*/ 35 h 62"/>
              <a:gd name="T56" fmla="*/ 23 w 60"/>
              <a:gd name="T57" fmla="*/ 27 h 62"/>
              <a:gd name="T58" fmla="*/ 23 w 60"/>
              <a:gd name="T59" fmla="*/ 24 h 62"/>
              <a:gd name="T60" fmla="*/ 23 w 60"/>
              <a:gd name="T61" fmla="*/ 24 h 62"/>
              <a:gd name="T62" fmla="*/ 25 w 60"/>
              <a:gd name="T63" fmla="*/ 24 h 62"/>
              <a:gd name="T64" fmla="*/ 41 w 60"/>
              <a:gd name="T65" fmla="*/ 39 h 62"/>
              <a:gd name="T66" fmla="*/ 49 w 60"/>
              <a:gd name="T67" fmla="*/ 47 h 62"/>
              <a:gd name="T68" fmla="*/ 49 w 60"/>
              <a:gd name="T69" fmla="*/ 49 h 62"/>
              <a:gd name="T70" fmla="*/ 49 w 60"/>
              <a:gd name="T71" fmla="*/ 49 h 62"/>
              <a:gd name="T72" fmla="*/ 47 w 60"/>
              <a:gd name="T73" fmla="*/ 49 h 62"/>
              <a:gd name="T74" fmla="*/ 38 w 60"/>
              <a:gd name="T75" fmla="*/ 41 h 62"/>
              <a:gd name="T76" fmla="*/ 38 w 60"/>
              <a:gd name="T77" fmla="*/ 39 h 62"/>
              <a:gd name="T78" fmla="*/ 38 w 60"/>
              <a:gd name="T79" fmla="*/ 39 h 62"/>
              <a:gd name="T80" fmla="*/ 41 w 60"/>
              <a:gd name="T81" fmla="*/ 3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62">
                <a:moveTo>
                  <a:pt x="60" y="57"/>
                </a:moveTo>
                <a:cubicBezTo>
                  <a:pt x="60" y="62"/>
                  <a:pt x="60" y="62"/>
                  <a:pt x="60" y="62"/>
                </a:cubicBezTo>
                <a:cubicBezTo>
                  <a:pt x="58" y="60"/>
                  <a:pt x="56" y="58"/>
                  <a:pt x="53" y="56"/>
                </a:cubicBezTo>
                <a:cubicBezTo>
                  <a:pt x="53" y="55"/>
                  <a:pt x="53" y="54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4" y="53"/>
                  <a:pt x="55" y="53"/>
                  <a:pt x="56" y="53"/>
                </a:cubicBezTo>
                <a:cubicBezTo>
                  <a:pt x="57" y="55"/>
                  <a:pt x="58" y="56"/>
                  <a:pt x="60" y="57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4" y="4"/>
                  <a:pt x="4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7"/>
                  <a:pt x="2" y="7"/>
                  <a:pt x="1" y="6"/>
                </a:cubicBezTo>
                <a:cubicBezTo>
                  <a:pt x="1" y="5"/>
                  <a:pt x="0" y="5"/>
                  <a:pt x="0" y="4"/>
                </a:cubicBezTo>
                <a:close/>
                <a:moveTo>
                  <a:pt x="10" y="10"/>
                </a:moveTo>
                <a:cubicBezTo>
                  <a:pt x="13" y="13"/>
                  <a:pt x="16" y="15"/>
                  <a:pt x="19" y="18"/>
                </a:cubicBezTo>
                <a:cubicBezTo>
                  <a:pt x="19" y="19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7" y="21"/>
                  <a:pt x="16" y="20"/>
                </a:cubicBezTo>
                <a:cubicBezTo>
                  <a:pt x="14" y="18"/>
                  <a:pt x="11" y="15"/>
                  <a:pt x="8" y="12"/>
                </a:cubicBezTo>
                <a:cubicBezTo>
                  <a:pt x="7" y="12"/>
                  <a:pt x="7" y="11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10" y="10"/>
                </a:cubicBezTo>
                <a:close/>
                <a:moveTo>
                  <a:pt x="25" y="24"/>
                </a:moveTo>
                <a:cubicBezTo>
                  <a:pt x="28" y="27"/>
                  <a:pt x="31" y="30"/>
                  <a:pt x="34" y="32"/>
                </a:cubicBezTo>
                <a:cubicBezTo>
                  <a:pt x="35" y="33"/>
                  <a:pt x="35" y="34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2" y="35"/>
                  <a:pt x="32" y="35"/>
                </a:cubicBezTo>
                <a:cubicBezTo>
                  <a:pt x="29" y="32"/>
                  <a:pt x="26" y="29"/>
                  <a:pt x="23" y="27"/>
                </a:cubicBezTo>
                <a:cubicBezTo>
                  <a:pt x="22" y="26"/>
                  <a:pt x="22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4"/>
                  <a:pt x="25" y="24"/>
                  <a:pt x="25" y="24"/>
                </a:cubicBezTo>
                <a:close/>
                <a:moveTo>
                  <a:pt x="41" y="39"/>
                </a:moveTo>
                <a:cubicBezTo>
                  <a:pt x="43" y="42"/>
                  <a:pt x="46" y="44"/>
                  <a:pt x="49" y="47"/>
                </a:cubicBezTo>
                <a:cubicBezTo>
                  <a:pt x="50" y="48"/>
                  <a:pt x="50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8" y="50"/>
                  <a:pt x="47" y="50"/>
                  <a:pt x="47" y="49"/>
                </a:cubicBezTo>
                <a:cubicBezTo>
                  <a:pt x="44" y="47"/>
                  <a:pt x="41" y="44"/>
                  <a:pt x="38" y="41"/>
                </a:cubicBezTo>
                <a:cubicBezTo>
                  <a:pt x="38" y="41"/>
                  <a:pt x="38" y="40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8"/>
                  <a:pt x="40" y="38"/>
                  <a:pt x="41" y="39"/>
                </a:cubicBezTo>
                <a:close/>
              </a:path>
            </a:pathLst>
          </a:custGeom>
          <a:solidFill>
            <a:srgbClr val="369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10"/>
          <p:cNvSpPr/>
          <p:nvPr/>
        </p:nvSpPr>
        <p:spPr bwMode="auto">
          <a:xfrm>
            <a:off x="5026252" y="4013202"/>
            <a:ext cx="1081087" cy="955675"/>
          </a:xfrm>
          <a:custGeom>
            <a:avLst/>
            <a:gdLst>
              <a:gd name="T0" fmla="*/ 0 w 681"/>
              <a:gd name="T1" fmla="*/ 0 h 602"/>
              <a:gd name="T2" fmla="*/ 681 w 681"/>
              <a:gd name="T3" fmla="*/ 0 h 602"/>
              <a:gd name="T4" fmla="*/ 681 w 681"/>
              <a:gd name="T5" fmla="*/ 602 h 602"/>
              <a:gd name="T6" fmla="*/ 0 w 681"/>
              <a:gd name="T7" fmla="*/ 602 h 602"/>
              <a:gd name="T8" fmla="*/ 183 w 681"/>
              <a:gd name="T9" fmla="*/ 304 h 602"/>
              <a:gd name="T10" fmla="*/ 0 w 681"/>
              <a:gd name="T11" fmla="*/ 0 h 602"/>
              <a:gd name="T12" fmla="*/ 0 w 681"/>
              <a:gd name="T13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02">
                <a:moveTo>
                  <a:pt x="0" y="0"/>
                </a:moveTo>
                <a:lnTo>
                  <a:pt x="681" y="0"/>
                </a:lnTo>
                <a:lnTo>
                  <a:pt x="681" y="602"/>
                </a:lnTo>
                <a:lnTo>
                  <a:pt x="0" y="602"/>
                </a:lnTo>
                <a:lnTo>
                  <a:pt x="183" y="30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D8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11"/>
          <p:cNvSpPr>
            <a:spLocks noEditPoints="1"/>
          </p:cNvSpPr>
          <p:nvPr/>
        </p:nvSpPr>
        <p:spPr bwMode="auto">
          <a:xfrm>
            <a:off x="5142139" y="4071940"/>
            <a:ext cx="998537" cy="33338"/>
          </a:xfrm>
          <a:custGeom>
            <a:avLst/>
            <a:gdLst>
              <a:gd name="T0" fmla="*/ 1 w 120"/>
              <a:gd name="T1" fmla="*/ 0 h 4"/>
              <a:gd name="T2" fmla="*/ 13 w 120"/>
              <a:gd name="T3" fmla="*/ 0 h 4"/>
              <a:gd name="T4" fmla="*/ 15 w 120"/>
              <a:gd name="T5" fmla="*/ 2 h 4"/>
              <a:gd name="T6" fmla="*/ 15 w 120"/>
              <a:gd name="T7" fmla="*/ 2 h 4"/>
              <a:gd name="T8" fmla="*/ 13 w 120"/>
              <a:gd name="T9" fmla="*/ 4 h 4"/>
              <a:gd name="T10" fmla="*/ 1 w 120"/>
              <a:gd name="T11" fmla="*/ 4 h 4"/>
              <a:gd name="T12" fmla="*/ 0 w 120"/>
              <a:gd name="T13" fmla="*/ 2 h 4"/>
              <a:gd name="T14" fmla="*/ 0 w 120"/>
              <a:gd name="T15" fmla="*/ 2 h 4"/>
              <a:gd name="T16" fmla="*/ 1 w 120"/>
              <a:gd name="T17" fmla="*/ 0 h 4"/>
              <a:gd name="T18" fmla="*/ 22 w 120"/>
              <a:gd name="T19" fmla="*/ 0 h 4"/>
              <a:gd name="T20" fmla="*/ 34 w 120"/>
              <a:gd name="T21" fmla="*/ 0 h 4"/>
              <a:gd name="T22" fmla="*/ 36 w 120"/>
              <a:gd name="T23" fmla="*/ 2 h 4"/>
              <a:gd name="T24" fmla="*/ 36 w 120"/>
              <a:gd name="T25" fmla="*/ 2 h 4"/>
              <a:gd name="T26" fmla="*/ 34 w 120"/>
              <a:gd name="T27" fmla="*/ 4 h 4"/>
              <a:gd name="T28" fmla="*/ 22 w 120"/>
              <a:gd name="T29" fmla="*/ 4 h 4"/>
              <a:gd name="T30" fmla="*/ 21 w 120"/>
              <a:gd name="T31" fmla="*/ 2 h 4"/>
              <a:gd name="T32" fmla="*/ 21 w 120"/>
              <a:gd name="T33" fmla="*/ 2 h 4"/>
              <a:gd name="T34" fmla="*/ 22 w 120"/>
              <a:gd name="T35" fmla="*/ 0 h 4"/>
              <a:gd name="T36" fmla="*/ 43 w 120"/>
              <a:gd name="T37" fmla="*/ 0 h 4"/>
              <a:gd name="T38" fmla="*/ 55 w 120"/>
              <a:gd name="T39" fmla="*/ 0 h 4"/>
              <a:gd name="T40" fmla="*/ 57 w 120"/>
              <a:gd name="T41" fmla="*/ 2 h 4"/>
              <a:gd name="T42" fmla="*/ 57 w 120"/>
              <a:gd name="T43" fmla="*/ 2 h 4"/>
              <a:gd name="T44" fmla="*/ 55 w 120"/>
              <a:gd name="T45" fmla="*/ 4 h 4"/>
              <a:gd name="T46" fmla="*/ 43 w 120"/>
              <a:gd name="T47" fmla="*/ 4 h 4"/>
              <a:gd name="T48" fmla="*/ 42 w 120"/>
              <a:gd name="T49" fmla="*/ 2 h 4"/>
              <a:gd name="T50" fmla="*/ 42 w 120"/>
              <a:gd name="T51" fmla="*/ 2 h 4"/>
              <a:gd name="T52" fmla="*/ 43 w 120"/>
              <a:gd name="T53" fmla="*/ 0 h 4"/>
              <a:gd name="T54" fmla="*/ 64 w 120"/>
              <a:gd name="T55" fmla="*/ 0 h 4"/>
              <a:gd name="T56" fmla="*/ 76 w 120"/>
              <a:gd name="T57" fmla="*/ 0 h 4"/>
              <a:gd name="T58" fmla="*/ 78 w 120"/>
              <a:gd name="T59" fmla="*/ 2 h 4"/>
              <a:gd name="T60" fmla="*/ 78 w 120"/>
              <a:gd name="T61" fmla="*/ 2 h 4"/>
              <a:gd name="T62" fmla="*/ 76 w 120"/>
              <a:gd name="T63" fmla="*/ 4 h 4"/>
              <a:gd name="T64" fmla="*/ 64 w 120"/>
              <a:gd name="T65" fmla="*/ 4 h 4"/>
              <a:gd name="T66" fmla="*/ 63 w 120"/>
              <a:gd name="T67" fmla="*/ 2 h 4"/>
              <a:gd name="T68" fmla="*/ 63 w 120"/>
              <a:gd name="T69" fmla="*/ 2 h 4"/>
              <a:gd name="T70" fmla="*/ 64 w 120"/>
              <a:gd name="T71" fmla="*/ 0 h 4"/>
              <a:gd name="T72" fmla="*/ 85 w 120"/>
              <a:gd name="T73" fmla="*/ 0 h 4"/>
              <a:gd name="T74" fmla="*/ 97 w 120"/>
              <a:gd name="T75" fmla="*/ 0 h 4"/>
              <a:gd name="T76" fmla="*/ 99 w 120"/>
              <a:gd name="T77" fmla="*/ 2 h 4"/>
              <a:gd name="T78" fmla="*/ 99 w 120"/>
              <a:gd name="T79" fmla="*/ 2 h 4"/>
              <a:gd name="T80" fmla="*/ 97 w 120"/>
              <a:gd name="T81" fmla="*/ 4 h 4"/>
              <a:gd name="T82" fmla="*/ 85 w 120"/>
              <a:gd name="T83" fmla="*/ 4 h 4"/>
              <a:gd name="T84" fmla="*/ 84 w 120"/>
              <a:gd name="T85" fmla="*/ 2 h 4"/>
              <a:gd name="T86" fmla="*/ 84 w 120"/>
              <a:gd name="T87" fmla="*/ 2 h 4"/>
              <a:gd name="T88" fmla="*/ 85 w 120"/>
              <a:gd name="T89" fmla="*/ 0 h 4"/>
              <a:gd name="T90" fmla="*/ 106 w 120"/>
              <a:gd name="T91" fmla="*/ 0 h 4"/>
              <a:gd name="T92" fmla="*/ 118 w 120"/>
              <a:gd name="T93" fmla="*/ 0 h 4"/>
              <a:gd name="T94" fmla="*/ 120 w 120"/>
              <a:gd name="T95" fmla="*/ 2 h 4"/>
              <a:gd name="T96" fmla="*/ 120 w 120"/>
              <a:gd name="T97" fmla="*/ 2 h 4"/>
              <a:gd name="T98" fmla="*/ 118 w 120"/>
              <a:gd name="T99" fmla="*/ 4 h 4"/>
              <a:gd name="T100" fmla="*/ 106 w 120"/>
              <a:gd name="T101" fmla="*/ 4 h 4"/>
              <a:gd name="T102" fmla="*/ 105 w 120"/>
              <a:gd name="T103" fmla="*/ 2 h 4"/>
              <a:gd name="T104" fmla="*/ 105 w 120"/>
              <a:gd name="T105" fmla="*/ 2 h 4"/>
              <a:gd name="T106" fmla="*/ 106 w 120"/>
              <a:gd name="T10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FEE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Freeform 12"/>
          <p:cNvSpPr>
            <a:spLocks noEditPoints="1"/>
          </p:cNvSpPr>
          <p:nvPr/>
        </p:nvSpPr>
        <p:spPr bwMode="auto">
          <a:xfrm>
            <a:off x="5142139" y="4878390"/>
            <a:ext cx="998537" cy="33338"/>
          </a:xfrm>
          <a:custGeom>
            <a:avLst/>
            <a:gdLst>
              <a:gd name="T0" fmla="*/ 1 w 120"/>
              <a:gd name="T1" fmla="*/ 0 h 4"/>
              <a:gd name="T2" fmla="*/ 13 w 120"/>
              <a:gd name="T3" fmla="*/ 0 h 4"/>
              <a:gd name="T4" fmla="*/ 15 w 120"/>
              <a:gd name="T5" fmla="*/ 2 h 4"/>
              <a:gd name="T6" fmla="*/ 15 w 120"/>
              <a:gd name="T7" fmla="*/ 2 h 4"/>
              <a:gd name="T8" fmla="*/ 13 w 120"/>
              <a:gd name="T9" fmla="*/ 4 h 4"/>
              <a:gd name="T10" fmla="*/ 1 w 120"/>
              <a:gd name="T11" fmla="*/ 4 h 4"/>
              <a:gd name="T12" fmla="*/ 0 w 120"/>
              <a:gd name="T13" fmla="*/ 2 h 4"/>
              <a:gd name="T14" fmla="*/ 0 w 120"/>
              <a:gd name="T15" fmla="*/ 2 h 4"/>
              <a:gd name="T16" fmla="*/ 1 w 120"/>
              <a:gd name="T17" fmla="*/ 0 h 4"/>
              <a:gd name="T18" fmla="*/ 22 w 120"/>
              <a:gd name="T19" fmla="*/ 0 h 4"/>
              <a:gd name="T20" fmla="*/ 34 w 120"/>
              <a:gd name="T21" fmla="*/ 0 h 4"/>
              <a:gd name="T22" fmla="*/ 36 w 120"/>
              <a:gd name="T23" fmla="*/ 2 h 4"/>
              <a:gd name="T24" fmla="*/ 36 w 120"/>
              <a:gd name="T25" fmla="*/ 2 h 4"/>
              <a:gd name="T26" fmla="*/ 34 w 120"/>
              <a:gd name="T27" fmla="*/ 4 h 4"/>
              <a:gd name="T28" fmla="*/ 22 w 120"/>
              <a:gd name="T29" fmla="*/ 4 h 4"/>
              <a:gd name="T30" fmla="*/ 21 w 120"/>
              <a:gd name="T31" fmla="*/ 2 h 4"/>
              <a:gd name="T32" fmla="*/ 21 w 120"/>
              <a:gd name="T33" fmla="*/ 2 h 4"/>
              <a:gd name="T34" fmla="*/ 22 w 120"/>
              <a:gd name="T35" fmla="*/ 0 h 4"/>
              <a:gd name="T36" fmla="*/ 43 w 120"/>
              <a:gd name="T37" fmla="*/ 0 h 4"/>
              <a:gd name="T38" fmla="*/ 55 w 120"/>
              <a:gd name="T39" fmla="*/ 0 h 4"/>
              <a:gd name="T40" fmla="*/ 57 w 120"/>
              <a:gd name="T41" fmla="*/ 2 h 4"/>
              <a:gd name="T42" fmla="*/ 57 w 120"/>
              <a:gd name="T43" fmla="*/ 2 h 4"/>
              <a:gd name="T44" fmla="*/ 55 w 120"/>
              <a:gd name="T45" fmla="*/ 4 h 4"/>
              <a:gd name="T46" fmla="*/ 43 w 120"/>
              <a:gd name="T47" fmla="*/ 4 h 4"/>
              <a:gd name="T48" fmla="*/ 42 w 120"/>
              <a:gd name="T49" fmla="*/ 2 h 4"/>
              <a:gd name="T50" fmla="*/ 42 w 120"/>
              <a:gd name="T51" fmla="*/ 2 h 4"/>
              <a:gd name="T52" fmla="*/ 43 w 120"/>
              <a:gd name="T53" fmla="*/ 0 h 4"/>
              <a:gd name="T54" fmla="*/ 64 w 120"/>
              <a:gd name="T55" fmla="*/ 0 h 4"/>
              <a:gd name="T56" fmla="*/ 76 w 120"/>
              <a:gd name="T57" fmla="*/ 0 h 4"/>
              <a:gd name="T58" fmla="*/ 78 w 120"/>
              <a:gd name="T59" fmla="*/ 2 h 4"/>
              <a:gd name="T60" fmla="*/ 78 w 120"/>
              <a:gd name="T61" fmla="*/ 2 h 4"/>
              <a:gd name="T62" fmla="*/ 76 w 120"/>
              <a:gd name="T63" fmla="*/ 4 h 4"/>
              <a:gd name="T64" fmla="*/ 64 w 120"/>
              <a:gd name="T65" fmla="*/ 4 h 4"/>
              <a:gd name="T66" fmla="*/ 63 w 120"/>
              <a:gd name="T67" fmla="*/ 2 h 4"/>
              <a:gd name="T68" fmla="*/ 63 w 120"/>
              <a:gd name="T69" fmla="*/ 2 h 4"/>
              <a:gd name="T70" fmla="*/ 64 w 120"/>
              <a:gd name="T71" fmla="*/ 0 h 4"/>
              <a:gd name="T72" fmla="*/ 85 w 120"/>
              <a:gd name="T73" fmla="*/ 0 h 4"/>
              <a:gd name="T74" fmla="*/ 97 w 120"/>
              <a:gd name="T75" fmla="*/ 0 h 4"/>
              <a:gd name="T76" fmla="*/ 99 w 120"/>
              <a:gd name="T77" fmla="*/ 2 h 4"/>
              <a:gd name="T78" fmla="*/ 99 w 120"/>
              <a:gd name="T79" fmla="*/ 2 h 4"/>
              <a:gd name="T80" fmla="*/ 97 w 120"/>
              <a:gd name="T81" fmla="*/ 4 h 4"/>
              <a:gd name="T82" fmla="*/ 85 w 120"/>
              <a:gd name="T83" fmla="*/ 4 h 4"/>
              <a:gd name="T84" fmla="*/ 84 w 120"/>
              <a:gd name="T85" fmla="*/ 2 h 4"/>
              <a:gd name="T86" fmla="*/ 84 w 120"/>
              <a:gd name="T87" fmla="*/ 2 h 4"/>
              <a:gd name="T88" fmla="*/ 85 w 120"/>
              <a:gd name="T89" fmla="*/ 0 h 4"/>
              <a:gd name="T90" fmla="*/ 106 w 120"/>
              <a:gd name="T91" fmla="*/ 0 h 4"/>
              <a:gd name="T92" fmla="*/ 118 w 120"/>
              <a:gd name="T93" fmla="*/ 0 h 4"/>
              <a:gd name="T94" fmla="*/ 120 w 120"/>
              <a:gd name="T95" fmla="*/ 2 h 4"/>
              <a:gd name="T96" fmla="*/ 120 w 120"/>
              <a:gd name="T97" fmla="*/ 2 h 4"/>
              <a:gd name="T98" fmla="*/ 118 w 120"/>
              <a:gd name="T99" fmla="*/ 4 h 4"/>
              <a:gd name="T100" fmla="*/ 106 w 120"/>
              <a:gd name="T101" fmla="*/ 4 h 4"/>
              <a:gd name="T102" fmla="*/ 105 w 120"/>
              <a:gd name="T103" fmla="*/ 2 h 4"/>
              <a:gd name="T104" fmla="*/ 105 w 120"/>
              <a:gd name="T105" fmla="*/ 2 h 4"/>
              <a:gd name="T106" fmla="*/ 106 w 120"/>
              <a:gd name="T10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FEEA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3"/>
          <p:cNvSpPr/>
          <p:nvPr/>
        </p:nvSpPr>
        <p:spPr bwMode="auto">
          <a:xfrm>
            <a:off x="5458052" y="3638552"/>
            <a:ext cx="498475" cy="1430338"/>
          </a:xfrm>
          <a:custGeom>
            <a:avLst/>
            <a:gdLst>
              <a:gd name="T0" fmla="*/ 0 w 314"/>
              <a:gd name="T1" fmla="*/ 0 h 901"/>
              <a:gd name="T2" fmla="*/ 314 w 314"/>
              <a:gd name="T3" fmla="*/ 299 h 901"/>
              <a:gd name="T4" fmla="*/ 314 w 314"/>
              <a:gd name="T5" fmla="*/ 901 h 901"/>
              <a:gd name="T6" fmla="*/ 0 w 314"/>
              <a:gd name="T7" fmla="*/ 603 h 901"/>
              <a:gd name="T8" fmla="*/ 0 w 314"/>
              <a:gd name="T9" fmla="*/ 0 h 901"/>
              <a:gd name="T10" fmla="*/ 0 w 314"/>
              <a:gd name="T11" fmla="*/ 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901">
                <a:moveTo>
                  <a:pt x="0" y="0"/>
                </a:moveTo>
                <a:lnTo>
                  <a:pt x="314" y="299"/>
                </a:lnTo>
                <a:lnTo>
                  <a:pt x="314" y="901"/>
                </a:lnTo>
                <a:lnTo>
                  <a:pt x="0" y="60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46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4"/>
          <p:cNvSpPr>
            <a:spLocks noEditPoints="1"/>
          </p:cNvSpPr>
          <p:nvPr/>
        </p:nvSpPr>
        <p:spPr bwMode="auto">
          <a:xfrm>
            <a:off x="5458052" y="4470402"/>
            <a:ext cx="498475" cy="506413"/>
          </a:xfrm>
          <a:custGeom>
            <a:avLst/>
            <a:gdLst>
              <a:gd name="T0" fmla="*/ 60 w 60"/>
              <a:gd name="T1" fmla="*/ 57 h 61"/>
              <a:gd name="T2" fmla="*/ 60 w 60"/>
              <a:gd name="T3" fmla="*/ 61 h 61"/>
              <a:gd name="T4" fmla="*/ 53 w 60"/>
              <a:gd name="T5" fmla="*/ 55 h 61"/>
              <a:gd name="T6" fmla="*/ 53 w 60"/>
              <a:gd name="T7" fmla="*/ 53 h 61"/>
              <a:gd name="T8" fmla="*/ 53 w 60"/>
              <a:gd name="T9" fmla="*/ 53 h 61"/>
              <a:gd name="T10" fmla="*/ 56 w 60"/>
              <a:gd name="T11" fmla="*/ 53 h 61"/>
              <a:gd name="T12" fmla="*/ 60 w 60"/>
              <a:gd name="T13" fmla="*/ 57 h 61"/>
              <a:gd name="T14" fmla="*/ 0 w 60"/>
              <a:gd name="T15" fmla="*/ 4 h 61"/>
              <a:gd name="T16" fmla="*/ 0 w 60"/>
              <a:gd name="T17" fmla="*/ 0 h 61"/>
              <a:gd name="T18" fmla="*/ 3 w 60"/>
              <a:gd name="T19" fmla="*/ 3 h 61"/>
              <a:gd name="T20" fmla="*/ 4 w 60"/>
              <a:gd name="T21" fmla="*/ 6 h 61"/>
              <a:gd name="T22" fmla="*/ 4 w 60"/>
              <a:gd name="T23" fmla="*/ 6 h 61"/>
              <a:gd name="T24" fmla="*/ 1 w 60"/>
              <a:gd name="T25" fmla="*/ 6 h 61"/>
              <a:gd name="T26" fmla="*/ 0 w 60"/>
              <a:gd name="T27" fmla="*/ 4 h 61"/>
              <a:gd name="T28" fmla="*/ 10 w 60"/>
              <a:gd name="T29" fmla="*/ 10 h 61"/>
              <a:gd name="T30" fmla="*/ 19 w 60"/>
              <a:gd name="T31" fmla="*/ 18 h 61"/>
              <a:gd name="T32" fmla="*/ 19 w 60"/>
              <a:gd name="T33" fmla="*/ 20 h 61"/>
              <a:gd name="T34" fmla="*/ 19 w 60"/>
              <a:gd name="T35" fmla="*/ 20 h 61"/>
              <a:gd name="T36" fmla="*/ 16 w 60"/>
              <a:gd name="T37" fmla="*/ 20 h 61"/>
              <a:gd name="T38" fmla="*/ 8 w 60"/>
              <a:gd name="T39" fmla="*/ 12 h 61"/>
              <a:gd name="T40" fmla="*/ 8 w 60"/>
              <a:gd name="T41" fmla="*/ 10 h 61"/>
              <a:gd name="T42" fmla="*/ 8 w 60"/>
              <a:gd name="T43" fmla="*/ 10 h 61"/>
              <a:gd name="T44" fmla="*/ 10 w 60"/>
              <a:gd name="T45" fmla="*/ 10 h 61"/>
              <a:gd name="T46" fmla="*/ 25 w 60"/>
              <a:gd name="T47" fmla="*/ 24 h 61"/>
              <a:gd name="T48" fmla="*/ 34 w 60"/>
              <a:gd name="T49" fmla="*/ 32 h 61"/>
              <a:gd name="T50" fmla="*/ 34 w 60"/>
              <a:gd name="T51" fmla="*/ 35 h 61"/>
              <a:gd name="T52" fmla="*/ 34 w 60"/>
              <a:gd name="T53" fmla="*/ 35 h 61"/>
              <a:gd name="T54" fmla="*/ 32 w 60"/>
              <a:gd name="T55" fmla="*/ 35 h 61"/>
              <a:gd name="T56" fmla="*/ 23 w 60"/>
              <a:gd name="T57" fmla="*/ 27 h 61"/>
              <a:gd name="T58" fmla="*/ 23 w 60"/>
              <a:gd name="T59" fmla="*/ 24 h 61"/>
              <a:gd name="T60" fmla="*/ 23 w 60"/>
              <a:gd name="T61" fmla="*/ 24 h 61"/>
              <a:gd name="T62" fmla="*/ 25 w 60"/>
              <a:gd name="T63" fmla="*/ 24 h 61"/>
              <a:gd name="T64" fmla="*/ 41 w 60"/>
              <a:gd name="T65" fmla="*/ 39 h 61"/>
              <a:gd name="T66" fmla="*/ 49 w 60"/>
              <a:gd name="T67" fmla="*/ 47 h 61"/>
              <a:gd name="T68" fmla="*/ 49 w 60"/>
              <a:gd name="T69" fmla="*/ 49 h 61"/>
              <a:gd name="T70" fmla="*/ 49 w 60"/>
              <a:gd name="T71" fmla="*/ 49 h 61"/>
              <a:gd name="T72" fmla="*/ 47 w 60"/>
              <a:gd name="T73" fmla="*/ 49 h 61"/>
              <a:gd name="T74" fmla="*/ 38 w 60"/>
              <a:gd name="T75" fmla="*/ 41 h 61"/>
              <a:gd name="T76" fmla="*/ 38 w 60"/>
              <a:gd name="T77" fmla="*/ 39 h 61"/>
              <a:gd name="T78" fmla="*/ 38 w 60"/>
              <a:gd name="T79" fmla="*/ 39 h 61"/>
              <a:gd name="T80" fmla="*/ 41 w 60"/>
              <a:gd name="T81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61">
                <a:moveTo>
                  <a:pt x="60" y="57"/>
                </a:moveTo>
                <a:cubicBezTo>
                  <a:pt x="60" y="61"/>
                  <a:pt x="60" y="61"/>
                  <a:pt x="60" y="61"/>
                </a:cubicBezTo>
                <a:cubicBezTo>
                  <a:pt x="58" y="59"/>
                  <a:pt x="56" y="57"/>
                  <a:pt x="53" y="55"/>
                </a:cubicBezTo>
                <a:cubicBezTo>
                  <a:pt x="53" y="55"/>
                  <a:pt x="53" y="54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4" y="52"/>
                  <a:pt x="55" y="52"/>
                  <a:pt x="56" y="53"/>
                </a:cubicBezTo>
                <a:cubicBezTo>
                  <a:pt x="57" y="54"/>
                  <a:pt x="58" y="56"/>
                  <a:pt x="60" y="57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4" y="4"/>
                  <a:pt x="4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1" y="6"/>
                </a:cubicBezTo>
                <a:cubicBezTo>
                  <a:pt x="1" y="5"/>
                  <a:pt x="0" y="5"/>
                  <a:pt x="0" y="4"/>
                </a:cubicBezTo>
                <a:close/>
                <a:moveTo>
                  <a:pt x="10" y="10"/>
                </a:moveTo>
                <a:cubicBezTo>
                  <a:pt x="13" y="12"/>
                  <a:pt x="16" y="15"/>
                  <a:pt x="19" y="18"/>
                </a:cubicBezTo>
                <a:cubicBezTo>
                  <a:pt x="19" y="18"/>
                  <a:pt x="19" y="19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7" y="21"/>
                  <a:pt x="16" y="20"/>
                </a:cubicBezTo>
                <a:cubicBezTo>
                  <a:pt x="14" y="17"/>
                  <a:pt x="11" y="15"/>
                  <a:pt x="8" y="12"/>
                </a:cubicBezTo>
                <a:cubicBezTo>
                  <a:pt x="7" y="11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10" y="10"/>
                </a:cubicBezTo>
                <a:close/>
                <a:moveTo>
                  <a:pt x="25" y="24"/>
                </a:moveTo>
                <a:cubicBezTo>
                  <a:pt x="28" y="27"/>
                  <a:pt x="31" y="30"/>
                  <a:pt x="34" y="32"/>
                </a:cubicBezTo>
                <a:cubicBezTo>
                  <a:pt x="35" y="33"/>
                  <a:pt x="35" y="34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2" y="35"/>
                  <a:pt x="32" y="35"/>
                </a:cubicBezTo>
                <a:cubicBezTo>
                  <a:pt x="29" y="32"/>
                  <a:pt x="26" y="29"/>
                  <a:pt x="23" y="27"/>
                </a:cubicBezTo>
                <a:cubicBezTo>
                  <a:pt x="22" y="26"/>
                  <a:pt x="22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4"/>
                  <a:pt x="25" y="23"/>
                  <a:pt x="25" y="24"/>
                </a:cubicBezTo>
                <a:close/>
                <a:moveTo>
                  <a:pt x="41" y="39"/>
                </a:moveTo>
                <a:cubicBezTo>
                  <a:pt x="43" y="41"/>
                  <a:pt x="46" y="44"/>
                  <a:pt x="49" y="47"/>
                </a:cubicBezTo>
                <a:cubicBezTo>
                  <a:pt x="50" y="47"/>
                  <a:pt x="50" y="48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8" y="50"/>
                  <a:pt x="47" y="50"/>
                  <a:pt x="47" y="49"/>
                </a:cubicBezTo>
                <a:cubicBezTo>
                  <a:pt x="44" y="46"/>
                  <a:pt x="41" y="44"/>
                  <a:pt x="38" y="41"/>
                </a:cubicBezTo>
                <a:cubicBezTo>
                  <a:pt x="38" y="40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8"/>
                  <a:pt x="40" y="38"/>
                  <a:pt x="41" y="39"/>
                </a:cubicBezTo>
                <a:close/>
              </a:path>
            </a:pathLst>
          </a:custGeom>
          <a:solidFill>
            <a:srgbClr val="F4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5"/>
          <p:cNvSpPr/>
          <p:nvPr/>
        </p:nvSpPr>
        <p:spPr bwMode="auto">
          <a:xfrm>
            <a:off x="5026252" y="2384427"/>
            <a:ext cx="1081087" cy="955675"/>
          </a:xfrm>
          <a:custGeom>
            <a:avLst/>
            <a:gdLst>
              <a:gd name="T0" fmla="*/ 0 w 681"/>
              <a:gd name="T1" fmla="*/ 0 h 602"/>
              <a:gd name="T2" fmla="*/ 681 w 681"/>
              <a:gd name="T3" fmla="*/ 0 h 602"/>
              <a:gd name="T4" fmla="*/ 681 w 681"/>
              <a:gd name="T5" fmla="*/ 602 h 602"/>
              <a:gd name="T6" fmla="*/ 0 w 681"/>
              <a:gd name="T7" fmla="*/ 602 h 602"/>
              <a:gd name="T8" fmla="*/ 183 w 681"/>
              <a:gd name="T9" fmla="*/ 303 h 602"/>
              <a:gd name="T10" fmla="*/ 0 w 681"/>
              <a:gd name="T11" fmla="*/ 0 h 602"/>
              <a:gd name="T12" fmla="*/ 0 w 681"/>
              <a:gd name="T13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02">
                <a:moveTo>
                  <a:pt x="0" y="0"/>
                </a:moveTo>
                <a:lnTo>
                  <a:pt x="681" y="0"/>
                </a:lnTo>
                <a:lnTo>
                  <a:pt x="681" y="602"/>
                </a:lnTo>
                <a:lnTo>
                  <a:pt x="0" y="602"/>
                </a:lnTo>
                <a:lnTo>
                  <a:pt x="183" y="30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579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6"/>
          <p:cNvSpPr>
            <a:spLocks noEditPoints="1"/>
          </p:cNvSpPr>
          <p:nvPr/>
        </p:nvSpPr>
        <p:spPr bwMode="auto">
          <a:xfrm>
            <a:off x="5142139" y="2441577"/>
            <a:ext cx="998537" cy="33338"/>
          </a:xfrm>
          <a:custGeom>
            <a:avLst/>
            <a:gdLst>
              <a:gd name="T0" fmla="*/ 1 w 120"/>
              <a:gd name="T1" fmla="*/ 0 h 4"/>
              <a:gd name="T2" fmla="*/ 13 w 120"/>
              <a:gd name="T3" fmla="*/ 0 h 4"/>
              <a:gd name="T4" fmla="*/ 15 w 120"/>
              <a:gd name="T5" fmla="*/ 2 h 4"/>
              <a:gd name="T6" fmla="*/ 15 w 120"/>
              <a:gd name="T7" fmla="*/ 2 h 4"/>
              <a:gd name="T8" fmla="*/ 13 w 120"/>
              <a:gd name="T9" fmla="*/ 4 h 4"/>
              <a:gd name="T10" fmla="*/ 1 w 120"/>
              <a:gd name="T11" fmla="*/ 4 h 4"/>
              <a:gd name="T12" fmla="*/ 0 w 120"/>
              <a:gd name="T13" fmla="*/ 2 h 4"/>
              <a:gd name="T14" fmla="*/ 0 w 120"/>
              <a:gd name="T15" fmla="*/ 2 h 4"/>
              <a:gd name="T16" fmla="*/ 1 w 120"/>
              <a:gd name="T17" fmla="*/ 0 h 4"/>
              <a:gd name="T18" fmla="*/ 22 w 120"/>
              <a:gd name="T19" fmla="*/ 0 h 4"/>
              <a:gd name="T20" fmla="*/ 34 w 120"/>
              <a:gd name="T21" fmla="*/ 0 h 4"/>
              <a:gd name="T22" fmla="*/ 36 w 120"/>
              <a:gd name="T23" fmla="*/ 2 h 4"/>
              <a:gd name="T24" fmla="*/ 36 w 120"/>
              <a:gd name="T25" fmla="*/ 2 h 4"/>
              <a:gd name="T26" fmla="*/ 34 w 120"/>
              <a:gd name="T27" fmla="*/ 4 h 4"/>
              <a:gd name="T28" fmla="*/ 22 w 120"/>
              <a:gd name="T29" fmla="*/ 4 h 4"/>
              <a:gd name="T30" fmla="*/ 21 w 120"/>
              <a:gd name="T31" fmla="*/ 2 h 4"/>
              <a:gd name="T32" fmla="*/ 21 w 120"/>
              <a:gd name="T33" fmla="*/ 2 h 4"/>
              <a:gd name="T34" fmla="*/ 22 w 120"/>
              <a:gd name="T35" fmla="*/ 0 h 4"/>
              <a:gd name="T36" fmla="*/ 43 w 120"/>
              <a:gd name="T37" fmla="*/ 0 h 4"/>
              <a:gd name="T38" fmla="*/ 55 w 120"/>
              <a:gd name="T39" fmla="*/ 0 h 4"/>
              <a:gd name="T40" fmla="*/ 57 w 120"/>
              <a:gd name="T41" fmla="*/ 2 h 4"/>
              <a:gd name="T42" fmla="*/ 57 w 120"/>
              <a:gd name="T43" fmla="*/ 2 h 4"/>
              <a:gd name="T44" fmla="*/ 55 w 120"/>
              <a:gd name="T45" fmla="*/ 4 h 4"/>
              <a:gd name="T46" fmla="*/ 43 w 120"/>
              <a:gd name="T47" fmla="*/ 4 h 4"/>
              <a:gd name="T48" fmla="*/ 42 w 120"/>
              <a:gd name="T49" fmla="*/ 2 h 4"/>
              <a:gd name="T50" fmla="*/ 42 w 120"/>
              <a:gd name="T51" fmla="*/ 2 h 4"/>
              <a:gd name="T52" fmla="*/ 43 w 120"/>
              <a:gd name="T53" fmla="*/ 0 h 4"/>
              <a:gd name="T54" fmla="*/ 64 w 120"/>
              <a:gd name="T55" fmla="*/ 0 h 4"/>
              <a:gd name="T56" fmla="*/ 76 w 120"/>
              <a:gd name="T57" fmla="*/ 0 h 4"/>
              <a:gd name="T58" fmla="*/ 78 w 120"/>
              <a:gd name="T59" fmla="*/ 2 h 4"/>
              <a:gd name="T60" fmla="*/ 78 w 120"/>
              <a:gd name="T61" fmla="*/ 2 h 4"/>
              <a:gd name="T62" fmla="*/ 76 w 120"/>
              <a:gd name="T63" fmla="*/ 4 h 4"/>
              <a:gd name="T64" fmla="*/ 64 w 120"/>
              <a:gd name="T65" fmla="*/ 4 h 4"/>
              <a:gd name="T66" fmla="*/ 63 w 120"/>
              <a:gd name="T67" fmla="*/ 2 h 4"/>
              <a:gd name="T68" fmla="*/ 63 w 120"/>
              <a:gd name="T69" fmla="*/ 2 h 4"/>
              <a:gd name="T70" fmla="*/ 64 w 120"/>
              <a:gd name="T71" fmla="*/ 0 h 4"/>
              <a:gd name="T72" fmla="*/ 85 w 120"/>
              <a:gd name="T73" fmla="*/ 0 h 4"/>
              <a:gd name="T74" fmla="*/ 97 w 120"/>
              <a:gd name="T75" fmla="*/ 0 h 4"/>
              <a:gd name="T76" fmla="*/ 99 w 120"/>
              <a:gd name="T77" fmla="*/ 2 h 4"/>
              <a:gd name="T78" fmla="*/ 99 w 120"/>
              <a:gd name="T79" fmla="*/ 2 h 4"/>
              <a:gd name="T80" fmla="*/ 97 w 120"/>
              <a:gd name="T81" fmla="*/ 4 h 4"/>
              <a:gd name="T82" fmla="*/ 85 w 120"/>
              <a:gd name="T83" fmla="*/ 4 h 4"/>
              <a:gd name="T84" fmla="*/ 84 w 120"/>
              <a:gd name="T85" fmla="*/ 2 h 4"/>
              <a:gd name="T86" fmla="*/ 84 w 120"/>
              <a:gd name="T87" fmla="*/ 2 h 4"/>
              <a:gd name="T88" fmla="*/ 85 w 120"/>
              <a:gd name="T89" fmla="*/ 0 h 4"/>
              <a:gd name="T90" fmla="*/ 106 w 120"/>
              <a:gd name="T91" fmla="*/ 0 h 4"/>
              <a:gd name="T92" fmla="*/ 118 w 120"/>
              <a:gd name="T93" fmla="*/ 0 h 4"/>
              <a:gd name="T94" fmla="*/ 120 w 120"/>
              <a:gd name="T95" fmla="*/ 2 h 4"/>
              <a:gd name="T96" fmla="*/ 120 w 120"/>
              <a:gd name="T97" fmla="*/ 2 h 4"/>
              <a:gd name="T98" fmla="*/ 118 w 120"/>
              <a:gd name="T99" fmla="*/ 4 h 4"/>
              <a:gd name="T100" fmla="*/ 106 w 120"/>
              <a:gd name="T101" fmla="*/ 4 h 4"/>
              <a:gd name="T102" fmla="*/ 105 w 120"/>
              <a:gd name="T103" fmla="*/ 2 h 4"/>
              <a:gd name="T104" fmla="*/ 105 w 120"/>
              <a:gd name="T105" fmla="*/ 2 h 4"/>
              <a:gd name="T106" fmla="*/ 106 w 120"/>
              <a:gd name="T10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9798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17"/>
          <p:cNvSpPr>
            <a:spLocks noEditPoints="1"/>
          </p:cNvSpPr>
          <p:nvPr/>
        </p:nvSpPr>
        <p:spPr bwMode="auto">
          <a:xfrm>
            <a:off x="5142139" y="3248027"/>
            <a:ext cx="998537" cy="33338"/>
          </a:xfrm>
          <a:custGeom>
            <a:avLst/>
            <a:gdLst>
              <a:gd name="T0" fmla="*/ 1 w 120"/>
              <a:gd name="T1" fmla="*/ 0 h 4"/>
              <a:gd name="T2" fmla="*/ 13 w 120"/>
              <a:gd name="T3" fmla="*/ 0 h 4"/>
              <a:gd name="T4" fmla="*/ 15 w 120"/>
              <a:gd name="T5" fmla="*/ 2 h 4"/>
              <a:gd name="T6" fmla="*/ 15 w 120"/>
              <a:gd name="T7" fmla="*/ 2 h 4"/>
              <a:gd name="T8" fmla="*/ 13 w 120"/>
              <a:gd name="T9" fmla="*/ 4 h 4"/>
              <a:gd name="T10" fmla="*/ 1 w 120"/>
              <a:gd name="T11" fmla="*/ 4 h 4"/>
              <a:gd name="T12" fmla="*/ 0 w 120"/>
              <a:gd name="T13" fmla="*/ 2 h 4"/>
              <a:gd name="T14" fmla="*/ 0 w 120"/>
              <a:gd name="T15" fmla="*/ 2 h 4"/>
              <a:gd name="T16" fmla="*/ 1 w 120"/>
              <a:gd name="T17" fmla="*/ 0 h 4"/>
              <a:gd name="T18" fmla="*/ 22 w 120"/>
              <a:gd name="T19" fmla="*/ 0 h 4"/>
              <a:gd name="T20" fmla="*/ 34 w 120"/>
              <a:gd name="T21" fmla="*/ 0 h 4"/>
              <a:gd name="T22" fmla="*/ 36 w 120"/>
              <a:gd name="T23" fmla="*/ 2 h 4"/>
              <a:gd name="T24" fmla="*/ 36 w 120"/>
              <a:gd name="T25" fmla="*/ 2 h 4"/>
              <a:gd name="T26" fmla="*/ 34 w 120"/>
              <a:gd name="T27" fmla="*/ 4 h 4"/>
              <a:gd name="T28" fmla="*/ 22 w 120"/>
              <a:gd name="T29" fmla="*/ 4 h 4"/>
              <a:gd name="T30" fmla="*/ 21 w 120"/>
              <a:gd name="T31" fmla="*/ 2 h 4"/>
              <a:gd name="T32" fmla="*/ 21 w 120"/>
              <a:gd name="T33" fmla="*/ 2 h 4"/>
              <a:gd name="T34" fmla="*/ 22 w 120"/>
              <a:gd name="T35" fmla="*/ 0 h 4"/>
              <a:gd name="T36" fmla="*/ 43 w 120"/>
              <a:gd name="T37" fmla="*/ 0 h 4"/>
              <a:gd name="T38" fmla="*/ 55 w 120"/>
              <a:gd name="T39" fmla="*/ 0 h 4"/>
              <a:gd name="T40" fmla="*/ 57 w 120"/>
              <a:gd name="T41" fmla="*/ 2 h 4"/>
              <a:gd name="T42" fmla="*/ 57 w 120"/>
              <a:gd name="T43" fmla="*/ 2 h 4"/>
              <a:gd name="T44" fmla="*/ 55 w 120"/>
              <a:gd name="T45" fmla="*/ 4 h 4"/>
              <a:gd name="T46" fmla="*/ 43 w 120"/>
              <a:gd name="T47" fmla="*/ 4 h 4"/>
              <a:gd name="T48" fmla="*/ 42 w 120"/>
              <a:gd name="T49" fmla="*/ 2 h 4"/>
              <a:gd name="T50" fmla="*/ 42 w 120"/>
              <a:gd name="T51" fmla="*/ 2 h 4"/>
              <a:gd name="T52" fmla="*/ 43 w 120"/>
              <a:gd name="T53" fmla="*/ 0 h 4"/>
              <a:gd name="T54" fmla="*/ 64 w 120"/>
              <a:gd name="T55" fmla="*/ 0 h 4"/>
              <a:gd name="T56" fmla="*/ 76 w 120"/>
              <a:gd name="T57" fmla="*/ 0 h 4"/>
              <a:gd name="T58" fmla="*/ 78 w 120"/>
              <a:gd name="T59" fmla="*/ 2 h 4"/>
              <a:gd name="T60" fmla="*/ 78 w 120"/>
              <a:gd name="T61" fmla="*/ 2 h 4"/>
              <a:gd name="T62" fmla="*/ 76 w 120"/>
              <a:gd name="T63" fmla="*/ 4 h 4"/>
              <a:gd name="T64" fmla="*/ 64 w 120"/>
              <a:gd name="T65" fmla="*/ 4 h 4"/>
              <a:gd name="T66" fmla="*/ 63 w 120"/>
              <a:gd name="T67" fmla="*/ 2 h 4"/>
              <a:gd name="T68" fmla="*/ 63 w 120"/>
              <a:gd name="T69" fmla="*/ 2 h 4"/>
              <a:gd name="T70" fmla="*/ 64 w 120"/>
              <a:gd name="T71" fmla="*/ 0 h 4"/>
              <a:gd name="T72" fmla="*/ 85 w 120"/>
              <a:gd name="T73" fmla="*/ 0 h 4"/>
              <a:gd name="T74" fmla="*/ 97 w 120"/>
              <a:gd name="T75" fmla="*/ 0 h 4"/>
              <a:gd name="T76" fmla="*/ 99 w 120"/>
              <a:gd name="T77" fmla="*/ 2 h 4"/>
              <a:gd name="T78" fmla="*/ 99 w 120"/>
              <a:gd name="T79" fmla="*/ 2 h 4"/>
              <a:gd name="T80" fmla="*/ 97 w 120"/>
              <a:gd name="T81" fmla="*/ 4 h 4"/>
              <a:gd name="T82" fmla="*/ 85 w 120"/>
              <a:gd name="T83" fmla="*/ 4 h 4"/>
              <a:gd name="T84" fmla="*/ 84 w 120"/>
              <a:gd name="T85" fmla="*/ 2 h 4"/>
              <a:gd name="T86" fmla="*/ 84 w 120"/>
              <a:gd name="T87" fmla="*/ 2 h 4"/>
              <a:gd name="T88" fmla="*/ 85 w 120"/>
              <a:gd name="T89" fmla="*/ 0 h 4"/>
              <a:gd name="T90" fmla="*/ 106 w 120"/>
              <a:gd name="T91" fmla="*/ 0 h 4"/>
              <a:gd name="T92" fmla="*/ 118 w 120"/>
              <a:gd name="T93" fmla="*/ 0 h 4"/>
              <a:gd name="T94" fmla="*/ 120 w 120"/>
              <a:gd name="T95" fmla="*/ 2 h 4"/>
              <a:gd name="T96" fmla="*/ 120 w 120"/>
              <a:gd name="T97" fmla="*/ 2 h 4"/>
              <a:gd name="T98" fmla="*/ 118 w 120"/>
              <a:gd name="T99" fmla="*/ 4 h 4"/>
              <a:gd name="T100" fmla="*/ 106 w 120"/>
              <a:gd name="T101" fmla="*/ 4 h 4"/>
              <a:gd name="T102" fmla="*/ 105 w 120"/>
              <a:gd name="T103" fmla="*/ 2 h 4"/>
              <a:gd name="T104" fmla="*/ 105 w 120"/>
              <a:gd name="T105" fmla="*/ 2 h 4"/>
              <a:gd name="T106" fmla="*/ 106 w 120"/>
              <a:gd name="T10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9798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8"/>
          <p:cNvSpPr/>
          <p:nvPr/>
        </p:nvSpPr>
        <p:spPr bwMode="auto">
          <a:xfrm>
            <a:off x="5458052" y="2009777"/>
            <a:ext cx="498475" cy="1430338"/>
          </a:xfrm>
          <a:custGeom>
            <a:avLst/>
            <a:gdLst>
              <a:gd name="T0" fmla="*/ 0 w 314"/>
              <a:gd name="T1" fmla="*/ 0 h 901"/>
              <a:gd name="T2" fmla="*/ 314 w 314"/>
              <a:gd name="T3" fmla="*/ 299 h 901"/>
              <a:gd name="T4" fmla="*/ 314 w 314"/>
              <a:gd name="T5" fmla="*/ 901 h 901"/>
              <a:gd name="T6" fmla="*/ 0 w 314"/>
              <a:gd name="T7" fmla="*/ 602 h 901"/>
              <a:gd name="T8" fmla="*/ 0 w 314"/>
              <a:gd name="T9" fmla="*/ 0 h 901"/>
              <a:gd name="T10" fmla="*/ 0 w 314"/>
              <a:gd name="T11" fmla="*/ 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901">
                <a:moveTo>
                  <a:pt x="0" y="0"/>
                </a:moveTo>
                <a:lnTo>
                  <a:pt x="314" y="299"/>
                </a:lnTo>
                <a:lnTo>
                  <a:pt x="314" y="901"/>
                </a:lnTo>
                <a:lnTo>
                  <a:pt x="0" y="6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D4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9"/>
          <p:cNvSpPr>
            <a:spLocks noEditPoints="1"/>
          </p:cNvSpPr>
          <p:nvPr/>
        </p:nvSpPr>
        <p:spPr bwMode="auto">
          <a:xfrm>
            <a:off x="5458052" y="2841627"/>
            <a:ext cx="498475" cy="506413"/>
          </a:xfrm>
          <a:custGeom>
            <a:avLst/>
            <a:gdLst>
              <a:gd name="T0" fmla="*/ 60 w 60"/>
              <a:gd name="T1" fmla="*/ 57 h 61"/>
              <a:gd name="T2" fmla="*/ 60 w 60"/>
              <a:gd name="T3" fmla="*/ 61 h 61"/>
              <a:gd name="T4" fmla="*/ 53 w 60"/>
              <a:gd name="T5" fmla="*/ 55 h 61"/>
              <a:gd name="T6" fmla="*/ 53 w 60"/>
              <a:gd name="T7" fmla="*/ 53 h 61"/>
              <a:gd name="T8" fmla="*/ 53 w 60"/>
              <a:gd name="T9" fmla="*/ 53 h 61"/>
              <a:gd name="T10" fmla="*/ 56 w 60"/>
              <a:gd name="T11" fmla="*/ 53 h 61"/>
              <a:gd name="T12" fmla="*/ 60 w 60"/>
              <a:gd name="T13" fmla="*/ 57 h 61"/>
              <a:gd name="T14" fmla="*/ 0 w 60"/>
              <a:gd name="T15" fmla="*/ 4 h 61"/>
              <a:gd name="T16" fmla="*/ 0 w 60"/>
              <a:gd name="T17" fmla="*/ 0 h 61"/>
              <a:gd name="T18" fmla="*/ 3 w 60"/>
              <a:gd name="T19" fmla="*/ 3 h 61"/>
              <a:gd name="T20" fmla="*/ 4 w 60"/>
              <a:gd name="T21" fmla="*/ 6 h 61"/>
              <a:gd name="T22" fmla="*/ 4 w 60"/>
              <a:gd name="T23" fmla="*/ 6 h 61"/>
              <a:gd name="T24" fmla="*/ 1 w 60"/>
              <a:gd name="T25" fmla="*/ 6 h 61"/>
              <a:gd name="T26" fmla="*/ 0 w 60"/>
              <a:gd name="T27" fmla="*/ 4 h 61"/>
              <a:gd name="T28" fmla="*/ 10 w 60"/>
              <a:gd name="T29" fmla="*/ 10 h 61"/>
              <a:gd name="T30" fmla="*/ 19 w 60"/>
              <a:gd name="T31" fmla="*/ 18 h 61"/>
              <a:gd name="T32" fmla="*/ 19 w 60"/>
              <a:gd name="T33" fmla="*/ 20 h 61"/>
              <a:gd name="T34" fmla="*/ 19 w 60"/>
              <a:gd name="T35" fmla="*/ 20 h 61"/>
              <a:gd name="T36" fmla="*/ 16 w 60"/>
              <a:gd name="T37" fmla="*/ 20 h 61"/>
              <a:gd name="T38" fmla="*/ 8 w 60"/>
              <a:gd name="T39" fmla="*/ 12 h 61"/>
              <a:gd name="T40" fmla="*/ 8 w 60"/>
              <a:gd name="T41" fmla="*/ 10 h 61"/>
              <a:gd name="T42" fmla="*/ 8 w 60"/>
              <a:gd name="T43" fmla="*/ 10 h 61"/>
              <a:gd name="T44" fmla="*/ 10 w 60"/>
              <a:gd name="T45" fmla="*/ 10 h 61"/>
              <a:gd name="T46" fmla="*/ 25 w 60"/>
              <a:gd name="T47" fmla="*/ 24 h 61"/>
              <a:gd name="T48" fmla="*/ 34 w 60"/>
              <a:gd name="T49" fmla="*/ 32 h 61"/>
              <a:gd name="T50" fmla="*/ 34 w 60"/>
              <a:gd name="T51" fmla="*/ 35 h 61"/>
              <a:gd name="T52" fmla="*/ 34 w 60"/>
              <a:gd name="T53" fmla="*/ 35 h 61"/>
              <a:gd name="T54" fmla="*/ 32 w 60"/>
              <a:gd name="T55" fmla="*/ 35 h 61"/>
              <a:gd name="T56" fmla="*/ 23 w 60"/>
              <a:gd name="T57" fmla="*/ 26 h 61"/>
              <a:gd name="T58" fmla="*/ 23 w 60"/>
              <a:gd name="T59" fmla="*/ 24 h 61"/>
              <a:gd name="T60" fmla="*/ 23 w 60"/>
              <a:gd name="T61" fmla="*/ 24 h 61"/>
              <a:gd name="T62" fmla="*/ 25 w 60"/>
              <a:gd name="T63" fmla="*/ 24 h 61"/>
              <a:gd name="T64" fmla="*/ 41 w 60"/>
              <a:gd name="T65" fmla="*/ 39 h 61"/>
              <a:gd name="T66" fmla="*/ 49 w 60"/>
              <a:gd name="T67" fmla="*/ 47 h 61"/>
              <a:gd name="T68" fmla="*/ 49 w 60"/>
              <a:gd name="T69" fmla="*/ 49 h 61"/>
              <a:gd name="T70" fmla="*/ 49 w 60"/>
              <a:gd name="T71" fmla="*/ 49 h 61"/>
              <a:gd name="T72" fmla="*/ 47 w 60"/>
              <a:gd name="T73" fmla="*/ 49 h 61"/>
              <a:gd name="T74" fmla="*/ 38 w 60"/>
              <a:gd name="T75" fmla="*/ 41 h 61"/>
              <a:gd name="T76" fmla="*/ 38 w 60"/>
              <a:gd name="T77" fmla="*/ 39 h 61"/>
              <a:gd name="T78" fmla="*/ 38 w 60"/>
              <a:gd name="T79" fmla="*/ 39 h 61"/>
              <a:gd name="T80" fmla="*/ 41 w 60"/>
              <a:gd name="T81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61">
                <a:moveTo>
                  <a:pt x="60" y="57"/>
                </a:moveTo>
                <a:cubicBezTo>
                  <a:pt x="60" y="61"/>
                  <a:pt x="60" y="61"/>
                  <a:pt x="60" y="61"/>
                </a:cubicBezTo>
                <a:cubicBezTo>
                  <a:pt x="58" y="59"/>
                  <a:pt x="56" y="57"/>
                  <a:pt x="53" y="55"/>
                </a:cubicBezTo>
                <a:cubicBezTo>
                  <a:pt x="53" y="55"/>
                  <a:pt x="53" y="54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4" y="52"/>
                  <a:pt x="55" y="52"/>
                  <a:pt x="56" y="53"/>
                </a:cubicBezTo>
                <a:cubicBezTo>
                  <a:pt x="57" y="54"/>
                  <a:pt x="58" y="55"/>
                  <a:pt x="60" y="57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4" y="4"/>
                  <a:pt x="4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1" y="6"/>
                </a:cubicBezTo>
                <a:cubicBezTo>
                  <a:pt x="1" y="5"/>
                  <a:pt x="0" y="5"/>
                  <a:pt x="0" y="4"/>
                </a:cubicBezTo>
                <a:close/>
                <a:moveTo>
                  <a:pt x="10" y="10"/>
                </a:moveTo>
                <a:cubicBezTo>
                  <a:pt x="13" y="12"/>
                  <a:pt x="16" y="15"/>
                  <a:pt x="19" y="18"/>
                </a:cubicBezTo>
                <a:cubicBezTo>
                  <a:pt x="19" y="18"/>
                  <a:pt x="19" y="19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7" y="21"/>
                  <a:pt x="16" y="20"/>
                </a:cubicBezTo>
                <a:cubicBezTo>
                  <a:pt x="14" y="17"/>
                  <a:pt x="11" y="15"/>
                  <a:pt x="8" y="12"/>
                </a:cubicBezTo>
                <a:cubicBezTo>
                  <a:pt x="7" y="11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10" y="10"/>
                </a:cubicBezTo>
                <a:close/>
                <a:moveTo>
                  <a:pt x="25" y="24"/>
                </a:moveTo>
                <a:cubicBezTo>
                  <a:pt x="28" y="27"/>
                  <a:pt x="31" y="29"/>
                  <a:pt x="34" y="32"/>
                </a:cubicBezTo>
                <a:cubicBezTo>
                  <a:pt x="35" y="33"/>
                  <a:pt x="35" y="34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2" y="35"/>
                  <a:pt x="32" y="35"/>
                </a:cubicBezTo>
                <a:cubicBezTo>
                  <a:pt x="29" y="32"/>
                  <a:pt x="26" y="29"/>
                  <a:pt x="23" y="26"/>
                </a:cubicBezTo>
                <a:cubicBezTo>
                  <a:pt x="22" y="26"/>
                  <a:pt x="22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3"/>
                  <a:pt x="25" y="23"/>
                  <a:pt x="25" y="24"/>
                </a:cubicBezTo>
                <a:close/>
                <a:moveTo>
                  <a:pt x="41" y="39"/>
                </a:moveTo>
                <a:cubicBezTo>
                  <a:pt x="43" y="41"/>
                  <a:pt x="46" y="44"/>
                  <a:pt x="49" y="47"/>
                </a:cubicBezTo>
                <a:cubicBezTo>
                  <a:pt x="50" y="47"/>
                  <a:pt x="50" y="48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8" y="50"/>
                  <a:pt x="47" y="50"/>
                  <a:pt x="47" y="49"/>
                </a:cubicBezTo>
                <a:cubicBezTo>
                  <a:pt x="44" y="46"/>
                  <a:pt x="41" y="44"/>
                  <a:pt x="38" y="41"/>
                </a:cubicBezTo>
                <a:cubicBezTo>
                  <a:pt x="38" y="40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8"/>
                  <a:pt x="40" y="38"/>
                  <a:pt x="41" y="39"/>
                </a:cubicBezTo>
                <a:close/>
              </a:path>
            </a:pathLst>
          </a:custGeom>
          <a:solidFill>
            <a:srgbClr val="4B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20"/>
          <p:cNvSpPr/>
          <p:nvPr/>
        </p:nvSpPr>
        <p:spPr bwMode="auto">
          <a:xfrm>
            <a:off x="5026252" y="763590"/>
            <a:ext cx="1081087" cy="955675"/>
          </a:xfrm>
          <a:custGeom>
            <a:avLst/>
            <a:gdLst>
              <a:gd name="T0" fmla="*/ 0 w 681"/>
              <a:gd name="T1" fmla="*/ 0 h 602"/>
              <a:gd name="T2" fmla="*/ 681 w 681"/>
              <a:gd name="T3" fmla="*/ 0 h 602"/>
              <a:gd name="T4" fmla="*/ 681 w 681"/>
              <a:gd name="T5" fmla="*/ 602 h 602"/>
              <a:gd name="T6" fmla="*/ 0 w 681"/>
              <a:gd name="T7" fmla="*/ 602 h 602"/>
              <a:gd name="T8" fmla="*/ 183 w 681"/>
              <a:gd name="T9" fmla="*/ 298 h 602"/>
              <a:gd name="T10" fmla="*/ 0 w 681"/>
              <a:gd name="T11" fmla="*/ 0 h 602"/>
              <a:gd name="T12" fmla="*/ 0 w 681"/>
              <a:gd name="T13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02">
                <a:moveTo>
                  <a:pt x="0" y="0"/>
                </a:moveTo>
                <a:lnTo>
                  <a:pt x="681" y="0"/>
                </a:lnTo>
                <a:lnTo>
                  <a:pt x="681" y="602"/>
                </a:lnTo>
                <a:lnTo>
                  <a:pt x="0" y="602"/>
                </a:lnTo>
                <a:lnTo>
                  <a:pt x="183" y="29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7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21"/>
          <p:cNvSpPr>
            <a:spLocks noEditPoints="1"/>
          </p:cNvSpPr>
          <p:nvPr/>
        </p:nvSpPr>
        <p:spPr bwMode="auto">
          <a:xfrm>
            <a:off x="5142139" y="820740"/>
            <a:ext cx="998537" cy="33338"/>
          </a:xfrm>
          <a:custGeom>
            <a:avLst/>
            <a:gdLst>
              <a:gd name="T0" fmla="*/ 1 w 120"/>
              <a:gd name="T1" fmla="*/ 0 h 4"/>
              <a:gd name="T2" fmla="*/ 13 w 120"/>
              <a:gd name="T3" fmla="*/ 0 h 4"/>
              <a:gd name="T4" fmla="*/ 15 w 120"/>
              <a:gd name="T5" fmla="*/ 2 h 4"/>
              <a:gd name="T6" fmla="*/ 15 w 120"/>
              <a:gd name="T7" fmla="*/ 2 h 4"/>
              <a:gd name="T8" fmla="*/ 13 w 120"/>
              <a:gd name="T9" fmla="*/ 4 h 4"/>
              <a:gd name="T10" fmla="*/ 1 w 120"/>
              <a:gd name="T11" fmla="*/ 4 h 4"/>
              <a:gd name="T12" fmla="*/ 0 w 120"/>
              <a:gd name="T13" fmla="*/ 2 h 4"/>
              <a:gd name="T14" fmla="*/ 0 w 120"/>
              <a:gd name="T15" fmla="*/ 2 h 4"/>
              <a:gd name="T16" fmla="*/ 1 w 120"/>
              <a:gd name="T17" fmla="*/ 0 h 4"/>
              <a:gd name="T18" fmla="*/ 22 w 120"/>
              <a:gd name="T19" fmla="*/ 0 h 4"/>
              <a:gd name="T20" fmla="*/ 34 w 120"/>
              <a:gd name="T21" fmla="*/ 0 h 4"/>
              <a:gd name="T22" fmla="*/ 36 w 120"/>
              <a:gd name="T23" fmla="*/ 2 h 4"/>
              <a:gd name="T24" fmla="*/ 36 w 120"/>
              <a:gd name="T25" fmla="*/ 2 h 4"/>
              <a:gd name="T26" fmla="*/ 34 w 120"/>
              <a:gd name="T27" fmla="*/ 4 h 4"/>
              <a:gd name="T28" fmla="*/ 22 w 120"/>
              <a:gd name="T29" fmla="*/ 4 h 4"/>
              <a:gd name="T30" fmla="*/ 21 w 120"/>
              <a:gd name="T31" fmla="*/ 2 h 4"/>
              <a:gd name="T32" fmla="*/ 21 w 120"/>
              <a:gd name="T33" fmla="*/ 2 h 4"/>
              <a:gd name="T34" fmla="*/ 22 w 120"/>
              <a:gd name="T35" fmla="*/ 0 h 4"/>
              <a:gd name="T36" fmla="*/ 43 w 120"/>
              <a:gd name="T37" fmla="*/ 0 h 4"/>
              <a:gd name="T38" fmla="*/ 55 w 120"/>
              <a:gd name="T39" fmla="*/ 0 h 4"/>
              <a:gd name="T40" fmla="*/ 57 w 120"/>
              <a:gd name="T41" fmla="*/ 2 h 4"/>
              <a:gd name="T42" fmla="*/ 57 w 120"/>
              <a:gd name="T43" fmla="*/ 2 h 4"/>
              <a:gd name="T44" fmla="*/ 55 w 120"/>
              <a:gd name="T45" fmla="*/ 4 h 4"/>
              <a:gd name="T46" fmla="*/ 43 w 120"/>
              <a:gd name="T47" fmla="*/ 4 h 4"/>
              <a:gd name="T48" fmla="*/ 42 w 120"/>
              <a:gd name="T49" fmla="*/ 2 h 4"/>
              <a:gd name="T50" fmla="*/ 42 w 120"/>
              <a:gd name="T51" fmla="*/ 2 h 4"/>
              <a:gd name="T52" fmla="*/ 43 w 120"/>
              <a:gd name="T53" fmla="*/ 0 h 4"/>
              <a:gd name="T54" fmla="*/ 64 w 120"/>
              <a:gd name="T55" fmla="*/ 0 h 4"/>
              <a:gd name="T56" fmla="*/ 76 w 120"/>
              <a:gd name="T57" fmla="*/ 0 h 4"/>
              <a:gd name="T58" fmla="*/ 78 w 120"/>
              <a:gd name="T59" fmla="*/ 2 h 4"/>
              <a:gd name="T60" fmla="*/ 78 w 120"/>
              <a:gd name="T61" fmla="*/ 2 h 4"/>
              <a:gd name="T62" fmla="*/ 76 w 120"/>
              <a:gd name="T63" fmla="*/ 4 h 4"/>
              <a:gd name="T64" fmla="*/ 64 w 120"/>
              <a:gd name="T65" fmla="*/ 4 h 4"/>
              <a:gd name="T66" fmla="*/ 63 w 120"/>
              <a:gd name="T67" fmla="*/ 2 h 4"/>
              <a:gd name="T68" fmla="*/ 63 w 120"/>
              <a:gd name="T69" fmla="*/ 2 h 4"/>
              <a:gd name="T70" fmla="*/ 64 w 120"/>
              <a:gd name="T71" fmla="*/ 0 h 4"/>
              <a:gd name="T72" fmla="*/ 85 w 120"/>
              <a:gd name="T73" fmla="*/ 0 h 4"/>
              <a:gd name="T74" fmla="*/ 97 w 120"/>
              <a:gd name="T75" fmla="*/ 0 h 4"/>
              <a:gd name="T76" fmla="*/ 99 w 120"/>
              <a:gd name="T77" fmla="*/ 2 h 4"/>
              <a:gd name="T78" fmla="*/ 99 w 120"/>
              <a:gd name="T79" fmla="*/ 2 h 4"/>
              <a:gd name="T80" fmla="*/ 97 w 120"/>
              <a:gd name="T81" fmla="*/ 4 h 4"/>
              <a:gd name="T82" fmla="*/ 85 w 120"/>
              <a:gd name="T83" fmla="*/ 4 h 4"/>
              <a:gd name="T84" fmla="*/ 84 w 120"/>
              <a:gd name="T85" fmla="*/ 2 h 4"/>
              <a:gd name="T86" fmla="*/ 84 w 120"/>
              <a:gd name="T87" fmla="*/ 2 h 4"/>
              <a:gd name="T88" fmla="*/ 85 w 120"/>
              <a:gd name="T89" fmla="*/ 0 h 4"/>
              <a:gd name="T90" fmla="*/ 106 w 120"/>
              <a:gd name="T91" fmla="*/ 0 h 4"/>
              <a:gd name="T92" fmla="*/ 118 w 120"/>
              <a:gd name="T93" fmla="*/ 0 h 4"/>
              <a:gd name="T94" fmla="*/ 120 w 120"/>
              <a:gd name="T95" fmla="*/ 2 h 4"/>
              <a:gd name="T96" fmla="*/ 120 w 120"/>
              <a:gd name="T97" fmla="*/ 2 h 4"/>
              <a:gd name="T98" fmla="*/ 118 w 120"/>
              <a:gd name="T99" fmla="*/ 4 h 4"/>
              <a:gd name="T100" fmla="*/ 106 w 120"/>
              <a:gd name="T101" fmla="*/ 4 h 4"/>
              <a:gd name="T102" fmla="*/ 105 w 120"/>
              <a:gd name="T103" fmla="*/ 2 h 4"/>
              <a:gd name="T104" fmla="*/ 105 w 120"/>
              <a:gd name="T105" fmla="*/ 2 h 4"/>
              <a:gd name="T106" fmla="*/ 106 w 120"/>
              <a:gd name="T10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FAD1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Freeform 22"/>
          <p:cNvSpPr>
            <a:spLocks noEditPoints="1"/>
          </p:cNvSpPr>
          <p:nvPr/>
        </p:nvSpPr>
        <p:spPr bwMode="auto">
          <a:xfrm>
            <a:off x="5142139" y="1627190"/>
            <a:ext cx="998537" cy="25400"/>
          </a:xfrm>
          <a:custGeom>
            <a:avLst/>
            <a:gdLst>
              <a:gd name="T0" fmla="*/ 1 w 120"/>
              <a:gd name="T1" fmla="*/ 0 h 3"/>
              <a:gd name="T2" fmla="*/ 13 w 120"/>
              <a:gd name="T3" fmla="*/ 0 h 3"/>
              <a:gd name="T4" fmla="*/ 15 w 120"/>
              <a:gd name="T5" fmla="*/ 2 h 3"/>
              <a:gd name="T6" fmla="*/ 15 w 120"/>
              <a:gd name="T7" fmla="*/ 2 h 3"/>
              <a:gd name="T8" fmla="*/ 13 w 120"/>
              <a:gd name="T9" fmla="*/ 3 h 3"/>
              <a:gd name="T10" fmla="*/ 1 w 120"/>
              <a:gd name="T11" fmla="*/ 3 h 3"/>
              <a:gd name="T12" fmla="*/ 0 w 120"/>
              <a:gd name="T13" fmla="*/ 2 h 3"/>
              <a:gd name="T14" fmla="*/ 0 w 120"/>
              <a:gd name="T15" fmla="*/ 2 h 3"/>
              <a:gd name="T16" fmla="*/ 1 w 120"/>
              <a:gd name="T17" fmla="*/ 0 h 3"/>
              <a:gd name="T18" fmla="*/ 22 w 120"/>
              <a:gd name="T19" fmla="*/ 0 h 3"/>
              <a:gd name="T20" fmla="*/ 34 w 120"/>
              <a:gd name="T21" fmla="*/ 0 h 3"/>
              <a:gd name="T22" fmla="*/ 36 w 120"/>
              <a:gd name="T23" fmla="*/ 2 h 3"/>
              <a:gd name="T24" fmla="*/ 36 w 120"/>
              <a:gd name="T25" fmla="*/ 2 h 3"/>
              <a:gd name="T26" fmla="*/ 34 w 120"/>
              <a:gd name="T27" fmla="*/ 3 h 3"/>
              <a:gd name="T28" fmla="*/ 22 w 120"/>
              <a:gd name="T29" fmla="*/ 3 h 3"/>
              <a:gd name="T30" fmla="*/ 21 w 120"/>
              <a:gd name="T31" fmla="*/ 2 h 3"/>
              <a:gd name="T32" fmla="*/ 21 w 120"/>
              <a:gd name="T33" fmla="*/ 2 h 3"/>
              <a:gd name="T34" fmla="*/ 22 w 120"/>
              <a:gd name="T35" fmla="*/ 0 h 3"/>
              <a:gd name="T36" fmla="*/ 43 w 120"/>
              <a:gd name="T37" fmla="*/ 0 h 3"/>
              <a:gd name="T38" fmla="*/ 55 w 120"/>
              <a:gd name="T39" fmla="*/ 0 h 3"/>
              <a:gd name="T40" fmla="*/ 57 w 120"/>
              <a:gd name="T41" fmla="*/ 2 h 3"/>
              <a:gd name="T42" fmla="*/ 57 w 120"/>
              <a:gd name="T43" fmla="*/ 2 h 3"/>
              <a:gd name="T44" fmla="*/ 55 w 120"/>
              <a:gd name="T45" fmla="*/ 3 h 3"/>
              <a:gd name="T46" fmla="*/ 43 w 120"/>
              <a:gd name="T47" fmla="*/ 3 h 3"/>
              <a:gd name="T48" fmla="*/ 42 w 120"/>
              <a:gd name="T49" fmla="*/ 2 h 3"/>
              <a:gd name="T50" fmla="*/ 42 w 120"/>
              <a:gd name="T51" fmla="*/ 2 h 3"/>
              <a:gd name="T52" fmla="*/ 43 w 120"/>
              <a:gd name="T53" fmla="*/ 0 h 3"/>
              <a:gd name="T54" fmla="*/ 64 w 120"/>
              <a:gd name="T55" fmla="*/ 0 h 3"/>
              <a:gd name="T56" fmla="*/ 76 w 120"/>
              <a:gd name="T57" fmla="*/ 0 h 3"/>
              <a:gd name="T58" fmla="*/ 78 w 120"/>
              <a:gd name="T59" fmla="*/ 2 h 3"/>
              <a:gd name="T60" fmla="*/ 78 w 120"/>
              <a:gd name="T61" fmla="*/ 2 h 3"/>
              <a:gd name="T62" fmla="*/ 76 w 120"/>
              <a:gd name="T63" fmla="*/ 3 h 3"/>
              <a:gd name="T64" fmla="*/ 64 w 120"/>
              <a:gd name="T65" fmla="*/ 3 h 3"/>
              <a:gd name="T66" fmla="*/ 63 w 120"/>
              <a:gd name="T67" fmla="*/ 2 h 3"/>
              <a:gd name="T68" fmla="*/ 63 w 120"/>
              <a:gd name="T69" fmla="*/ 2 h 3"/>
              <a:gd name="T70" fmla="*/ 64 w 120"/>
              <a:gd name="T71" fmla="*/ 0 h 3"/>
              <a:gd name="T72" fmla="*/ 85 w 120"/>
              <a:gd name="T73" fmla="*/ 0 h 3"/>
              <a:gd name="T74" fmla="*/ 97 w 120"/>
              <a:gd name="T75" fmla="*/ 0 h 3"/>
              <a:gd name="T76" fmla="*/ 99 w 120"/>
              <a:gd name="T77" fmla="*/ 2 h 3"/>
              <a:gd name="T78" fmla="*/ 99 w 120"/>
              <a:gd name="T79" fmla="*/ 2 h 3"/>
              <a:gd name="T80" fmla="*/ 97 w 120"/>
              <a:gd name="T81" fmla="*/ 3 h 3"/>
              <a:gd name="T82" fmla="*/ 85 w 120"/>
              <a:gd name="T83" fmla="*/ 3 h 3"/>
              <a:gd name="T84" fmla="*/ 84 w 120"/>
              <a:gd name="T85" fmla="*/ 2 h 3"/>
              <a:gd name="T86" fmla="*/ 84 w 120"/>
              <a:gd name="T87" fmla="*/ 2 h 3"/>
              <a:gd name="T88" fmla="*/ 85 w 120"/>
              <a:gd name="T89" fmla="*/ 0 h 3"/>
              <a:gd name="T90" fmla="*/ 106 w 120"/>
              <a:gd name="T91" fmla="*/ 0 h 3"/>
              <a:gd name="T92" fmla="*/ 118 w 120"/>
              <a:gd name="T93" fmla="*/ 0 h 3"/>
              <a:gd name="T94" fmla="*/ 120 w 120"/>
              <a:gd name="T95" fmla="*/ 2 h 3"/>
              <a:gd name="T96" fmla="*/ 120 w 120"/>
              <a:gd name="T97" fmla="*/ 2 h 3"/>
              <a:gd name="T98" fmla="*/ 118 w 120"/>
              <a:gd name="T99" fmla="*/ 3 h 3"/>
              <a:gd name="T100" fmla="*/ 106 w 120"/>
              <a:gd name="T101" fmla="*/ 3 h 3"/>
              <a:gd name="T102" fmla="*/ 105 w 120"/>
              <a:gd name="T103" fmla="*/ 2 h 3"/>
              <a:gd name="T104" fmla="*/ 105 w 120"/>
              <a:gd name="T105" fmla="*/ 2 h 3"/>
              <a:gd name="T106" fmla="*/ 106 w 120"/>
              <a:gd name="T10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" h="3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3"/>
                  <a:pt x="13" y="3"/>
                </a:cubicBezTo>
                <a:cubicBezTo>
                  <a:pt x="9" y="3"/>
                  <a:pt x="5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3"/>
                  <a:pt x="34" y="3"/>
                </a:cubicBezTo>
                <a:cubicBezTo>
                  <a:pt x="30" y="3"/>
                  <a:pt x="26" y="3"/>
                  <a:pt x="22" y="3"/>
                </a:cubicBezTo>
                <a:cubicBezTo>
                  <a:pt x="21" y="3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3"/>
                  <a:pt x="55" y="3"/>
                </a:cubicBezTo>
                <a:cubicBezTo>
                  <a:pt x="51" y="3"/>
                  <a:pt x="47" y="3"/>
                  <a:pt x="43" y="3"/>
                </a:cubicBezTo>
                <a:cubicBezTo>
                  <a:pt x="42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3"/>
                  <a:pt x="76" y="3"/>
                </a:cubicBezTo>
                <a:cubicBezTo>
                  <a:pt x="72" y="3"/>
                  <a:pt x="68" y="3"/>
                  <a:pt x="64" y="3"/>
                </a:cubicBezTo>
                <a:cubicBezTo>
                  <a:pt x="63" y="3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3"/>
                  <a:pt x="97" y="3"/>
                </a:cubicBezTo>
                <a:cubicBezTo>
                  <a:pt x="93" y="3"/>
                  <a:pt x="89" y="3"/>
                  <a:pt x="85" y="3"/>
                </a:cubicBezTo>
                <a:cubicBezTo>
                  <a:pt x="84" y="3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3"/>
                  <a:pt x="118" y="3"/>
                </a:cubicBezTo>
                <a:cubicBezTo>
                  <a:pt x="114" y="3"/>
                  <a:pt x="110" y="3"/>
                  <a:pt x="106" y="3"/>
                </a:cubicBezTo>
                <a:cubicBezTo>
                  <a:pt x="105" y="3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FAD1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23"/>
          <p:cNvSpPr/>
          <p:nvPr/>
        </p:nvSpPr>
        <p:spPr bwMode="auto">
          <a:xfrm>
            <a:off x="5458052" y="388940"/>
            <a:ext cx="498475" cy="1430338"/>
          </a:xfrm>
          <a:custGeom>
            <a:avLst/>
            <a:gdLst>
              <a:gd name="T0" fmla="*/ 0 w 314"/>
              <a:gd name="T1" fmla="*/ 0 h 901"/>
              <a:gd name="T2" fmla="*/ 314 w 314"/>
              <a:gd name="T3" fmla="*/ 299 h 901"/>
              <a:gd name="T4" fmla="*/ 314 w 314"/>
              <a:gd name="T5" fmla="*/ 901 h 901"/>
              <a:gd name="T6" fmla="*/ 0 w 314"/>
              <a:gd name="T7" fmla="*/ 602 h 901"/>
              <a:gd name="T8" fmla="*/ 0 w 314"/>
              <a:gd name="T9" fmla="*/ 0 h 901"/>
              <a:gd name="T10" fmla="*/ 0 w 314"/>
              <a:gd name="T11" fmla="*/ 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901">
                <a:moveTo>
                  <a:pt x="0" y="0"/>
                </a:moveTo>
                <a:lnTo>
                  <a:pt x="314" y="299"/>
                </a:lnTo>
                <a:lnTo>
                  <a:pt x="314" y="901"/>
                </a:lnTo>
                <a:lnTo>
                  <a:pt x="0" y="6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D40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24"/>
          <p:cNvSpPr>
            <a:spLocks noEditPoints="1"/>
          </p:cNvSpPr>
          <p:nvPr/>
        </p:nvSpPr>
        <p:spPr bwMode="auto">
          <a:xfrm>
            <a:off x="5458052" y="1211265"/>
            <a:ext cx="498475" cy="515938"/>
          </a:xfrm>
          <a:custGeom>
            <a:avLst/>
            <a:gdLst>
              <a:gd name="T0" fmla="*/ 60 w 60"/>
              <a:gd name="T1" fmla="*/ 57 h 62"/>
              <a:gd name="T2" fmla="*/ 60 w 60"/>
              <a:gd name="T3" fmla="*/ 62 h 62"/>
              <a:gd name="T4" fmla="*/ 53 w 60"/>
              <a:gd name="T5" fmla="*/ 56 h 62"/>
              <a:gd name="T6" fmla="*/ 53 w 60"/>
              <a:gd name="T7" fmla="*/ 54 h 62"/>
              <a:gd name="T8" fmla="*/ 53 w 60"/>
              <a:gd name="T9" fmla="*/ 54 h 62"/>
              <a:gd name="T10" fmla="*/ 56 w 60"/>
              <a:gd name="T11" fmla="*/ 54 h 62"/>
              <a:gd name="T12" fmla="*/ 60 w 60"/>
              <a:gd name="T13" fmla="*/ 57 h 62"/>
              <a:gd name="T14" fmla="*/ 0 w 60"/>
              <a:gd name="T15" fmla="*/ 5 h 62"/>
              <a:gd name="T16" fmla="*/ 0 w 60"/>
              <a:gd name="T17" fmla="*/ 0 h 62"/>
              <a:gd name="T18" fmla="*/ 3 w 60"/>
              <a:gd name="T19" fmla="*/ 4 h 62"/>
              <a:gd name="T20" fmla="*/ 4 w 60"/>
              <a:gd name="T21" fmla="*/ 6 h 62"/>
              <a:gd name="T22" fmla="*/ 4 w 60"/>
              <a:gd name="T23" fmla="*/ 6 h 62"/>
              <a:gd name="T24" fmla="*/ 1 w 60"/>
              <a:gd name="T25" fmla="*/ 6 h 62"/>
              <a:gd name="T26" fmla="*/ 0 w 60"/>
              <a:gd name="T27" fmla="*/ 5 h 62"/>
              <a:gd name="T28" fmla="*/ 10 w 60"/>
              <a:gd name="T29" fmla="*/ 10 h 62"/>
              <a:gd name="T30" fmla="*/ 19 w 60"/>
              <a:gd name="T31" fmla="*/ 18 h 62"/>
              <a:gd name="T32" fmla="*/ 19 w 60"/>
              <a:gd name="T33" fmla="*/ 21 h 62"/>
              <a:gd name="T34" fmla="*/ 19 w 60"/>
              <a:gd name="T35" fmla="*/ 21 h 62"/>
              <a:gd name="T36" fmla="*/ 16 w 60"/>
              <a:gd name="T37" fmla="*/ 21 h 62"/>
              <a:gd name="T38" fmla="*/ 8 w 60"/>
              <a:gd name="T39" fmla="*/ 13 h 62"/>
              <a:gd name="T40" fmla="*/ 8 w 60"/>
              <a:gd name="T41" fmla="*/ 10 h 62"/>
              <a:gd name="T42" fmla="*/ 8 w 60"/>
              <a:gd name="T43" fmla="*/ 10 h 62"/>
              <a:gd name="T44" fmla="*/ 10 w 60"/>
              <a:gd name="T45" fmla="*/ 10 h 62"/>
              <a:gd name="T46" fmla="*/ 25 w 60"/>
              <a:gd name="T47" fmla="*/ 25 h 62"/>
              <a:gd name="T48" fmla="*/ 34 w 60"/>
              <a:gd name="T49" fmla="*/ 33 h 62"/>
              <a:gd name="T50" fmla="*/ 34 w 60"/>
              <a:gd name="T51" fmla="*/ 35 h 62"/>
              <a:gd name="T52" fmla="*/ 34 w 60"/>
              <a:gd name="T53" fmla="*/ 35 h 62"/>
              <a:gd name="T54" fmla="*/ 32 w 60"/>
              <a:gd name="T55" fmla="*/ 35 h 62"/>
              <a:gd name="T56" fmla="*/ 23 w 60"/>
              <a:gd name="T57" fmla="*/ 27 h 62"/>
              <a:gd name="T58" fmla="*/ 23 w 60"/>
              <a:gd name="T59" fmla="*/ 25 h 62"/>
              <a:gd name="T60" fmla="*/ 23 w 60"/>
              <a:gd name="T61" fmla="*/ 25 h 62"/>
              <a:gd name="T62" fmla="*/ 25 w 60"/>
              <a:gd name="T63" fmla="*/ 25 h 62"/>
              <a:gd name="T64" fmla="*/ 41 w 60"/>
              <a:gd name="T65" fmla="*/ 39 h 62"/>
              <a:gd name="T66" fmla="*/ 49 w 60"/>
              <a:gd name="T67" fmla="*/ 47 h 62"/>
              <a:gd name="T68" fmla="*/ 49 w 60"/>
              <a:gd name="T69" fmla="*/ 50 h 62"/>
              <a:gd name="T70" fmla="*/ 49 w 60"/>
              <a:gd name="T71" fmla="*/ 50 h 62"/>
              <a:gd name="T72" fmla="*/ 47 w 60"/>
              <a:gd name="T73" fmla="*/ 50 h 62"/>
              <a:gd name="T74" fmla="*/ 38 w 60"/>
              <a:gd name="T75" fmla="*/ 42 h 62"/>
              <a:gd name="T76" fmla="*/ 38 w 60"/>
              <a:gd name="T77" fmla="*/ 39 h 62"/>
              <a:gd name="T78" fmla="*/ 38 w 60"/>
              <a:gd name="T79" fmla="*/ 39 h 62"/>
              <a:gd name="T80" fmla="*/ 41 w 60"/>
              <a:gd name="T81" fmla="*/ 3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62">
                <a:moveTo>
                  <a:pt x="60" y="57"/>
                </a:moveTo>
                <a:cubicBezTo>
                  <a:pt x="60" y="62"/>
                  <a:pt x="60" y="62"/>
                  <a:pt x="60" y="62"/>
                </a:cubicBezTo>
                <a:cubicBezTo>
                  <a:pt x="58" y="60"/>
                  <a:pt x="56" y="58"/>
                  <a:pt x="53" y="56"/>
                </a:cubicBezTo>
                <a:cubicBezTo>
                  <a:pt x="53" y="56"/>
                  <a:pt x="53" y="55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4" y="53"/>
                  <a:pt x="55" y="53"/>
                  <a:pt x="56" y="54"/>
                </a:cubicBezTo>
                <a:cubicBezTo>
                  <a:pt x="57" y="55"/>
                  <a:pt x="58" y="56"/>
                  <a:pt x="60" y="57"/>
                </a:cubicBezTo>
                <a:close/>
                <a:moveTo>
                  <a:pt x="0" y="5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2" y="3"/>
                  <a:pt x="3" y="4"/>
                </a:cubicBezTo>
                <a:cubicBezTo>
                  <a:pt x="4" y="5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7"/>
                  <a:pt x="2" y="7"/>
                  <a:pt x="1" y="6"/>
                </a:cubicBezTo>
                <a:cubicBezTo>
                  <a:pt x="1" y="6"/>
                  <a:pt x="0" y="5"/>
                  <a:pt x="0" y="5"/>
                </a:cubicBezTo>
                <a:close/>
                <a:moveTo>
                  <a:pt x="10" y="10"/>
                </a:moveTo>
                <a:cubicBezTo>
                  <a:pt x="13" y="13"/>
                  <a:pt x="16" y="16"/>
                  <a:pt x="19" y="18"/>
                </a:cubicBezTo>
                <a:cubicBezTo>
                  <a:pt x="19" y="19"/>
                  <a:pt x="19" y="20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1"/>
                  <a:pt x="17" y="22"/>
                  <a:pt x="16" y="21"/>
                </a:cubicBezTo>
                <a:cubicBezTo>
                  <a:pt x="14" y="18"/>
                  <a:pt x="11" y="15"/>
                  <a:pt x="8" y="13"/>
                </a:cubicBezTo>
                <a:cubicBezTo>
                  <a:pt x="7" y="12"/>
                  <a:pt x="7" y="11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9" y="10"/>
                  <a:pt x="10" y="10"/>
                </a:cubicBezTo>
                <a:close/>
                <a:moveTo>
                  <a:pt x="25" y="25"/>
                </a:moveTo>
                <a:cubicBezTo>
                  <a:pt x="28" y="28"/>
                  <a:pt x="31" y="30"/>
                  <a:pt x="34" y="33"/>
                </a:cubicBezTo>
                <a:cubicBezTo>
                  <a:pt x="35" y="34"/>
                  <a:pt x="35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6"/>
                  <a:pt x="32" y="36"/>
                  <a:pt x="32" y="35"/>
                </a:cubicBezTo>
                <a:cubicBezTo>
                  <a:pt x="29" y="33"/>
                  <a:pt x="26" y="30"/>
                  <a:pt x="23" y="27"/>
                </a:cubicBezTo>
                <a:cubicBezTo>
                  <a:pt x="22" y="27"/>
                  <a:pt x="22" y="26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4"/>
                  <a:pt x="25" y="24"/>
                  <a:pt x="25" y="25"/>
                </a:cubicBezTo>
                <a:close/>
                <a:moveTo>
                  <a:pt x="41" y="39"/>
                </a:moveTo>
                <a:cubicBezTo>
                  <a:pt x="43" y="42"/>
                  <a:pt x="46" y="45"/>
                  <a:pt x="49" y="47"/>
                </a:cubicBezTo>
                <a:cubicBezTo>
                  <a:pt x="50" y="48"/>
                  <a:pt x="50" y="49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7" y="50"/>
                  <a:pt x="47" y="50"/>
                </a:cubicBezTo>
                <a:cubicBezTo>
                  <a:pt x="44" y="47"/>
                  <a:pt x="41" y="44"/>
                  <a:pt x="38" y="42"/>
                </a:cubicBezTo>
                <a:cubicBezTo>
                  <a:pt x="38" y="41"/>
                  <a:pt x="38" y="40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9"/>
                  <a:pt x="40" y="39"/>
                  <a:pt x="41" y="39"/>
                </a:cubicBezTo>
                <a:close/>
              </a:path>
            </a:pathLst>
          </a:custGeom>
          <a:solidFill>
            <a:srgbClr val="E84A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25"/>
          <p:cNvSpPr/>
          <p:nvPr/>
        </p:nvSpPr>
        <p:spPr bwMode="auto">
          <a:xfrm>
            <a:off x="5714365" y="133350"/>
            <a:ext cx="6432550" cy="6858000"/>
          </a:xfrm>
          <a:custGeom>
            <a:avLst/>
            <a:gdLst>
              <a:gd name="T0" fmla="*/ 0 w 4052"/>
              <a:gd name="T1" fmla="*/ 0 h 4320"/>
              <a:gd name="T2" fmla="*/ 4052 w 4052"/>
              <a:gd name="T3" fmla="*/ 0 h 4320"/>
              <a:gd name="T4" fmla="*/ 4052 w 4052"/>
              <a:gd name="T5" fmla="*/ 4320 h 4320"/>
              <a:gd name="T6" fmla="*/ 0 w 4052"/>
              <a:gd name="T7" fmla="*/ 4320 h 4320"/>
              <a:gd name="T8" fmla="*/ 0 w 4052"/>
              <a:gd name="T9" fmla="*/ 0 h 4320"/>
              <a:gd name="T10" fmla="*/ 0 w 4052"/>
              <a:gd name="T11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52" h="4320">
                <a:moveTo>
                  <a:pt x="0" y="0"/>
                </a:moveTo>
                <a:lnTo>
                  <a:pt x="4052" y="0"/>
                </a:lnTo>
                <a:lnTo>
                  <a:pt x="4052" y="4320"/>
                </a:lnTo>
                <a:lnTo>
                  <a:pt x="0" y="43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38" name="Freeform 26"/>
          <p:cNvSpPr/>
          <p:nvPr/>
        </p:nvSpPr>
        <p:spPr bwMode="auto">
          <a:xfrm>
            <a:off x="5766027" y="488952"/>
            <a:ext cx="1736725" cy="955675"/>
          </a:xfrm>
          <a:custGeom>
            <a:avLst/>
            <a:gdLst>
              <a:gd name="T0" fmla="*/ 0 w 1094"/>
              <a:gd name="T1" fmla="*/ 0 h 602"/>
              <a:gd name="T2" fmla="*/ 911 w 1094"/>
              <a:gd name="T3" fmla="*/ 0 h 602"/>
              <a:gd name="T4" fmla="*/ 1094 w 1094"/>
              <a:gd name="T5" fmla="*/ 304 h 602"/>
              <a:gd name="T6" fmla="*/ 911 w 1094"/>
              <a:gd name="T7" fmla="*/ 602 h 602"/>
              <a:gd name="T8" fmla="*/ 0 w 1094"/>
              <a:gd name="T9" fmla="*/ 602 h 602"/>
              <a:gd name="T10" fmla="*/ 0 w 1094"/>
              <a:gd name="T11" fmla="*/ 0 h 602"/>
              <a:gd name="T12" fmla="*/ 0 w 1094"/>
              <a:gd name="T13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4" h="602">
                <a:moveTo>
                  <a:pt x="0" y="0"/>
                </a:moveTo>
                <a:lnTo>
                  <a:pt x="911" y="0"/>
                </a:lnTo>
                <a:lnTo>
                  <a:pt x="1094" y="304"/>
                </a:lnTo>
                <a:lnTo>
                  <a:pt x="911" y="602"/>
                </a:lnTo>
                <a:lnTo>
                  <a:pt x="0" y="6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Freeform 27"/>
          <p:cNvSpPr/>
          <p:nvPr/>
        </p:nvSpPr>
        <p:spPr bwMode="auto">
          <a:xfrm>
            <a:off x="5458052" y="388940"/>
            <a:ext cx="1954212" cy="955675"/>
          </a:xfrm>
          <a:custGeom>
            <a:avLst/>
            <a:gdLst>
              <a:gd name="T0" fmla="*/ 0 w 1231"/>
              <a:gd name="T1" fmla="*/ 0 h 602"/>
              <a:gd name="T2" fmla="*/ 1047 w 1231"/>
              <a:gd name="T3" fmla="*/ 0 h 602"/>
              <a:gd name="T4" fmla="*/ 1231 w 1231"/>
              <a:gd name="T5" fmla="*/ 299 h 602"/>
              <a:gd name="T6" fmla="*/ 1047 w 1231"/>
              <a:gd name="T7" fmla="*/ 602 h 602"/>
              <a:gd name="T8" fmla="*/ 0 w 1231"/>
              <a:gd name="T9" fmla="*/ 602 h 602"/>
              <a:gd name="T10" fmla="*/ 0 w 1231"/>
              <a:gd name="T11" fmla="*/ 0 h 602"/>
              <a:gd name="T12" fmla="*/ 0 w 1231"/>
              <a:gd name="T13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602">
                <a:moveTo>
                  <a:pt x="0" y="0"/>
                </a:moveTo>
                <a:lnTo>
                  <a:pt x="1047" y="0"/>
                </a:lnTo>
                <a:lnTo>
                  <a:pt x="1231" y="299"/>
                </a:lnTo>
                <a:lnTo>
                  <a:pt x="1047" y="602"/>
                </a:lnTo>
                <a:lnTo>
                  <a:pt x="0" y="6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4A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Freeform 28"/>
          <p:cNvSpPr>
            <a:spLocks noEditPoints="1"/>
          </p:cNvSpPr>
          <p:nvPr/>
        </p:nvSpPr>
        <p:spPr bwMode="auto">
          <a:xfrm>
            <a:off x="5458052" y="912815"/>
            <a:ext cx="1836737" cy="365125"/>
          </a:xfrm>
          <a:custGeom>
            <a:avLst/>
            <a:gdLst>
              <a:gd name="T0" fmla="*/ 30 w 221"/>
              <a:gd name="T1" fmla="*/ 44 h 44"/>
              <a:gd name="T2" fmla="*/ 32 w 221"/>
              <a:gd name="T3" fmla="*/ 43 h 44"/>
              <a:gd name="T4" fmla="*/ 19 w 221"/>
              <a:gd name="T5" fmla="*/ 41 h 44"/>
              <a:gd name="T6" fmla="*/ 17 w 221"/>
              <a:gd name="T7" fmla="*/ 43 h 44"/>
              <a:gd name="T8" fmla="*/ 196 w 221"/>
              <a:gd name="T9" fmla="*/ 43 h 44"/>
              <a:gd name="T10" fmla="*/ 198 w 221"/>
              <a:gd name="T11" fmla="*/ 37 h 44"/>
              <a:gd name="T12" fmla="*/ 195 w 221"/>
              <a:gd name="T13" fmla="*/ 37 h 44"/>
              <a:gd name="T14" fmla="*/ 186 w 221"/>
              <a:gd name="T15" fmla="*/ 41 h 44"/>
              <a:gd name="T16" fmla="*/ 185 w 221"/>
              <a:gd name="T17" fmla="*/ 43 h 44"/>
              <a:gd name="T18" fmla="*/ 194 w 221"/>
              <a:gd name="T19" fmla="*/ 44 h 44"/>
              <a:gd name="T20" fmla="*/ 217 w 221"/>
              <a:gd name="T21" fmla="*/ 1 h 44"/>
              <a:gd name="T22" fmla="*/ 212 w 221"/>
              <a:gd name="T23" fmla="*/ 14 h 44"/>
              <a:gd name="T24" fmla="*/ 214 w 221"/>
              <a:gd name="T25" fmla="*/ 13 h 44"/>
              <a:gd name="T26" fmla="*/ 219 w 221"/>
              <a:gd name="T27" fmla="*/ 1 h 44"/>
              <a:gd name="T28" fmla="*/ 217 w 221"/>
              <a:gd name="T29" fmla="*/ 1 h 44"/>
              <a:gd name="T30" fmla="*/ 200 w 221"/>
              <a:gd name="T31" fmla="*/ 29 h 44"/>
              <a:gd name="T32" fmla="*/ 201 w 221"/>
              <a:gd name="T33" fmla="*/ 32 h 44"/>
              <a:gd name="T34" fmla="*/ 209 w 221"/>
              <a:gd name="T35" fmla="*/ 21 h 44"/>
              <a:gd name="T36" fmla="*/ 209 w 221"/>
              <a:gd name="T37" fmla="*/ 19 h 44"/>
              <a:gd name="T38" fmla="*/ 0 w 221"/>
              <a:gd name="T39" fmla="*/ 41 h 44"/>
              <a:gd name="T40" fmla="*/ 8 w 221"/>
              <a:gd name="T41" fmla="*/ 44 h 44"/>
              <a:gd name="T42" fmla="*/ 10 w 221"/>
              <a:gd name="T43" fmla="*/ 43 h 44"/>
              <a:gd name="T44" fmla="*/ 0 w 221"/>
              <a:gd name="T45" fmla="*/ 41 h 44"/>
              <a:gd name="T46" fmla="*/ 51 w 221"/>
              <a:gd name="T47" fmla="*/ 44 h 44"/>
              <a:gd name="T48" fmla="*/ 53 w 221"/>
              <a:gd name="T49" fmla="*/ 43 h 44"/>
              <a:gd name="T50" fmla="*/ 40 w 221"/>
              <a:gd name="T51" fmla="*/ 41 h 44"/>
              <a:gd name="T52" fmla="*/ 38 w 221"/>
              <a:gd name="T53" fmla="*/ 43 h 44"/>
              <a:gd name="T54" fmla="*/ 60 w 221"/>
              <a:gd name="T55" fmla="*/ 44 h 44"/>
              <a:gd name="T56" fmla="*/ 74 w 221"/>
              <a:gd name="T57" fmla="*/ 43 h 44"/>
              <a:gd name="T58" fmla="*/ 72 w 221"/>
              <a:gd name="T59" fmla="*/ 41 h 44"/>
              <a:gd name="T60" fmla="*/ 59 w 221"/>
              <a:gd name="T61" fmla="*/ 43 h 44"/>
              <a:gd name="T62" fmla="*/ 60 w 221"/>
              <a:gd name="T63" fmla="*/ 44 h 44"/>
              <a:gd name="T64" fmla="*/ 93 w 221"/>
              <a:gd name="T65" fmla="*/ 44 h 44"/>
              <a:gd name="T66" fmla="*/ 95 w 221"/>
              <a:gd name="T67" fmla="*/ 43 h 44"/>
              <a:gd name="T68" fmla="*/ 81 w 221"/>
              <a:gd name="T69" fmla="*/ 41 h 44"/>
              <a:gd name="T70" fmla="*/ 80 w 221"/>
              <a:gd name="T71" fmla="*/ 43 h 44"/>
              <a:gd name="T72" fmla="*/ 102 w 221"/>
              <a:gd name="T73" fmla="*/ 44 h 44"/>
              <a:gd name="T74" fmla="*/ 116 w 221"/>
              <a:gd name="T75" fmla="*/ 43 h 44"/>
              <a:gd name="T76" fmla="*/ 114 w 221"/>
              <a:gd name="T77" fmla="*/ 41 h 44"/>
              <a:gd name="T78" fmla="*/ 101 w 221"/>
              <a:gd name="T79" fmla="*/ 43 h 44"/>
              <a:gd name="T80" fmla="*/ 102 w 221"/>
              <a:gd name="T81" fmla="*/ 44 h 44"/>
              <a:gd name="T82" fmla="*/ 135 w 221"/>
              <a:gd name="T83" fmla="*/ 44 h 44"/>
              <a:gd name="T84" fmla="*/ 137 w 221"/>
              <a:gd name="T85" fmla="*/ 43 h 44"/>
              <a:gd name="T86" fmla="*/ 123 w 221"/>
              <a:gd name="T87" fmla="*/ 41 h 44"/>
              <a:gd name="T88" fmla="*/ 122 w 221"/>
              <a:gd name="T89" fmla="*/ 43 h 44"/>
              <a:gd name="T90" fmla="*/ 144 w 221"/>
              <a:gd name="T91" fmla="*/ 44 h 44"/>
              <a:gd name="T92" fmla="*/ 158 w 221"/>
              <a:gd name="T93" fmla="*/ 43 h 44"/>
              <a:gd name="T94" fmla="*/ 156 w 221"/>
              <a:gd name="T95" fmla="*/ 41 h 44"/>
              <a:gd name="T96" fmla="*/ 143 w 221"/>
              <a:gd name="T97" fmla="*/ 43 h 44"/>
              <a:gd name="T98" fmla="*/ 144 w 221"/>
              <a:gd name="T99" fmla="*/ 44 h 44"/>
              <a:gd name="T100" fmla="*/ 177 w 221"/>
              <a:gd name="T101" fmla="*/ 44 h 44"/>
              <a:gd name="T102" fmla="*/ 179 w 221"/>
              <a:gd name="T103" fmla="*/ 43 h 44"/>
              <a:gd name="T104" fmla="*/ 165 w 221"/>
              <a:gd name="T105" fmla="*/ 41 h 44"/>
              <a:gd name="T106" fmla="*/ 164 w 221"/>
              <a:gd name="T107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4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2"/>
                  <a:pt x="31" y="41"/>
                  <a:pt x="30" y="41"/>
                </a:cubicBezTo>
                <a:cubicBezTo>
                  <a:pt x="26" y="41"/>
                  <a:pt x="22" y="41"/>
                  <a:pt x="19" y="41"/>
                </a:cubicBezTo>
                <a:cubicBezTo>
                  <a:pt x="18" y="41"/>
                  <a:pt x="17" y="42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44"/>
                  <a:pt x="18" y="44"/>
                  <a:pt x="19" y="44"/>
                </a:cubicBezTo>
                <a:close/>
                <a:moveTo>
                  <a:pt x="196" y="43"/>
                </a:moveTo>
                <a:cubicBezTo>
                  <a:pt x="196" y="42"/>
                  <a:pt x="197" y="40"/>
                  <a:pt x="198" y="39"/>
                </a:cubicBezTo>
                <a:cubicBezTo>
                  <a:pt x="199" y="38"/>
                  <a:pt x="198" y="37"/>
                  <a:pt x="198" y="37"/>
                </a:cubicBezTo>
                <a:cubicBezTo>
                  <a:pt x="198" y="37"/>
                  <a:pt x="198" y="37"/>
                  <a:pt x="198" y="37"/>
                </a:cubicBezTo>
                <a:cubicBezTo>
                  <a:pt x="197" y="36"/>
                  <a:pt x="196" y="37"/>
                  <a:pt x="195" y="37"/>
                </a:cubicBezTo>
                <a:cubicBezTo>
                  <a:pt x="195" y="39"/>
                  <a:pt x="194" y="40"/>
                  <a:pt x="193" y="41"/>
                </a:cubicBezTo>
                <a:cubicBezTo>
                  <a:pt x="190" y="41"/>
                  <a:pt x="190" y="41"/>
                  <a:pt x="186" y="41"/>
                </a:cubicBezTo>
                <a:cubicBezTo>
                  <a:pt x="186" y="41"/>
                  <a:pt x="185" y="42"/>
                  <a:pt x="185" y="43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85" y="44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4"/>
                  <a:pt x="196" y="43"/>
                </a:cubicBezTo>
                <a:close/>
                <a:moveTo>
                  <a:pt x="217" y="1"/>
                </a:moveTo>
                <a:cubicBezTo>
                  <a:pt x="215" y="5"/>
                  <a:pt x="213" y="8"/>
                  <a:pt x="211" y="12"/>
                </a:cubicBezTo>
                <a:cubicBezTo>
                  <a:pt x="211" y="12"/>
                  <a:pt x="211" y="13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3" y="14"/>
                  <a:pt x="214" y="13"/>
                </a:cubicBezTo>
                <a:cubicBezTo>
                  <a:pt x="216" y="10"/>
                  <a:pt x="218" y="7"/>
                  <a:pt x="220" y="3"/>
                </a:cubicBezTo>
                <a:cubicBezTo>
                  <a:pt x="221" y="2"/>
                  <a:pt x="220" y="1"/>
                  <a:pt x="219" y="1"/>
                </a:cubicBezTo>
                <a:cubicBezTo>
                  <a:pt x="219" y="1"/>
                  <a:pt x="219" y="1"/>
                  <a:pt x="219" y="1"/>
                </a:cubicBezTo>
                <a:cubicBezTo>
                  <a:pt x="219" y="0"/>
                  <a:pt x="218" y="1"/>
                  <a:pt x="217" y="1"/>
                </a:cubicBezTo>
                <a:close/>
                <a:moveTo>
                  <a:pt x="206" y="19"/>
                </a:moveTo>
                <a:cubicBezTo>
                  <a:pt x="204" y="23"/>
                  <a:pt x="202" y="26"/>
                  <a:pt x="200" y="29"/>
                </a:cubicBezTo>
                <a:cubicBezTo>
                  <a:pt x="200" y="30"/>
                  <a:pt x="200" y="31"/>
                  <a:pt x="201" y="32"/>
                </a:cubicBezTo>
                <a:cubicBezTo>
                  <a:pt x="201" y="32"/>
                  <a:pt x="201" y="32"/>
                  <a:pt x="201" y="32"/>
                </a:cubicBezTo>
                <a:cubicBezTo>
                  <a:pt x="201" y="32"/>
                  <a:pt x="203" y="32"/>
                  <a:pt x="203" y="31"/>
                </a:cubicBezTo>
                <a:cubicBezTo>
                  <a:pt x="205" y="28"/>
                  <a:pt x="207" y="24"/>
                  <a:pt x="209" y="21"/>
                </a:cubicBezTo>
                <a:cubicBezTo>
                  <a:pt x="210" y="20"/>
                  <a:pt x="209" y="19"/>
                  <a:pt x="209" y="19"/>
                </a:cubicBezTo>
                <a:cubicBezTo>
                  <a:pt x="209" y="19"/>
                  <a:pt x="209" y="19"/>
                  <a:pt x="209" y="19"/>
                </a:cubicBezTo>
                <a:cubicBezTo>
                  <a:pt x="208" y="18"/>
                  <a:pt x="207" y="19"/>
                  <a:pt x="206" y="19"/>
                </a:cubicBezTo>
                <a:close/>
                <a:moveTo>
                  <a:pt x="0" y="41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4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9" y="41"/>
                  <a:pt x="8" y="41"/>
                </a:cubicBezTo>
                <a:cubicBezTo>
                  <a:pt x="0" y="41"/>
                  <a:pt x="0" y="41"/>
                  <a:pt x="0" y="41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4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2"/>
                  <a:pt x="52" y="41"/>
                  <a:pt x="51" y="41"/>
                </a:cubicBezTo>
                <a:cubicBezTo>
                  <a:pt x="47" y="41"/>
                  <a:pt x="43" y="41"/>
                  <a:pt x="40" y="41"/>
                </a:cubicBezTo>
                <a:cubicBezTo>
                  <a:pt x="39" y="41"/>
                  <a:pt x="38" y="42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4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4"/>
                  <a:pt x="74" y="43"/>
                </a:cubicBezTo>
                <a:cubicBezTo>
                  <a:pt x="74" y="43"/>
                  <a:pt x="74" y="43"/>
                  <a:pt x="74" y="43"/>
                </a:cubicBezTo>
                <a:cubicBezTo>
                  <a:pt x="74" y="42"/>
                  <a:pt x="73" y="41"/>
                  <a:pt x="72" y="41"/>
                </a:cubicBezTo>
                <a:cubicBezTo>
                  <a:pt x="68" y="41"/>
                  <a:pt x="64" y="41"/>
                  <a:pt x="60" y="41"/>
                </a:cubicBezTo>
                <a:cubicBezTo>
                  <a:pt x="60" y="41"/>
                  <a:pt x="59" y="42"/>
                  <a:pt x="59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4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4"/>
                  <a:pt x="95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2"/>
                  <a:pt x="94" y="41"/>
                  <a:pt x="93" y="41"/>
                </a:cubicBezTo>
                <a:cubicBezTo>
                  <a:pt x="89" y="41"/>
                  <a:pt x="85" y="41"/>
                  <a:pt x="81" y="41"/>
                </a:cubicBezTo>
                <a:cubicBezTo>
                  <a:pt x="81" y="41"/>
                  <a:pt x="80" y="42"/>
                  <a:pt x="80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80" y="44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4"/>
                  <a:pt x="116" y="43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16" y="42"/>
                  <a:pt x="115" y="41"/>
                  <a:pt x="114" y="41"/>
                </a:cubicBezTo>
                <a:cubicBezTo>
                  <a:pt x="110" y="41"/>
                  <a:pt x="106" y="41"/>
                  <a:pt x="102" y="41"/>
                </a:cubicBezTo>
                <a:cubicBezTo>
                  <a:pt x="102" y="41"/>
                  <a:pt x="101" y="42"/>
                  <a:pt x="101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44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4"/>
                  <a:pt x="137" y="43"/>
                </a:cubicBezTo>
                <a:cubicBezTo>
                  <a:pt x="137" y="43"/>
                  <a:pt x="137" y="43"/>
                  <a:pt x="137" y="43"/>
                </a:cubicBezTo>
                <a:cubicBezTo>
                  <a:pt x="137" y="42"/>
                  <a:pt x="136" y="41"/>
                  <a:pt x="135" y="41"/>
                </a:cubicBezTo>
                <a:cubicBezTo>
                  <a:pt x="131" y="41"/>
                  <a:pt x="127" y="41"/>
                  <a:pt x="123" y="41"/>
                </a:cubicBezTo>
                <a:cubicBezTo>
                  <a:pt x="123" y="41"/>
                  <a:pt x="122" y="42"/>
                  <a:pt x="122" y="43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2" y="44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4"/>
                  <a:pt x="158" y="43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8" y="42"/>
                  <a:pt x="157" y="41"/>
                  <a:pt x="156" y="41"/>
                </a:cubicBezTo>
                <a:cubicBezTo>
                  <a:pt x="152" y="41"/>
                  <a:pt x="148" y="41"/>
                  <a:pt x="144" y="41"/>
                </a:cubicBezTo>
                <a:cubicBezTo>
                  <a:pt x="144" y="41"/>
                  <a:pt x="143" y="42"/>
                  <a:pt x="143" y="43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3" y="44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4"/>
                  <a:pt x="179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9" y="42"/>
                  <a:pt x="178" y="41"/>
                  <a:pt x="177" y="41"/>
                </a:cubicBezTo>
                <a:cubicBezTo>
                  <a:pt x="173" y="41"/>
                  <a:pt x="169" y="41"/>
                  <a:pt x="165" y="41"/>
                </a:cubicBezTo>
                <a:cubicBezTo>
                  <a:pt x="165" y="41"/>
                  <a:pt x="164" y="42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4"/>
                  <a:pt x="165" y="44"/>
                  <a:pt x="165" y="44"/>
                </a:cubicBezTo>
                <a:close/>
              </a:path>
            </a:pathLst>
          </a:custGeom>
          <a:solidFill>
            <a:srgbClr val="F7BF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29"/>
          <p:cNvSpPr>
            <a:spLocks noEditPoints="1"/>
          </p:cNvSpPr>
          <p:nvPr/>
        </p:nvSpPr>
        <p:spPr bwMode="auto">
          <a:xfrm>
            <a:off x="5458052" y="447677"/>
            <a:ext cx="1870075" cy="431800"/>
          </a:xfrm>
          <a:custGeom>
            <a:avLst/>
            <a:gdLst>
              <a:gd name="T0" fmla="*/ 30 w 225"/>
              <a:gd name="T1" fmla="*/ 0 h 52"/>
              <a:gd name="T2" fmla="*/ 32 w 225"/>
              <a:gd name="T3" fmla="*/ 2 h 52"/>
              <a:gd name="T4" fmla="*/ 19 w 225"/>
              <a:gd name="T5" fmla="*/ 3 h 52"/>
              <a:gd name="T6" fmla="*/ 17 w 225"/>
              <a:gd name="T7" fmla="*/ 2 h 52"/>
              <a:gd name="T8" fmla="*/ 224 w 225"/>
              <a:gd name="T9" fmla="*/ 48 h 52"/>
              <a:gd name="T10" fmla="*/ 225 w 225"/>
              <a:gd name="T11" fmla="*/ 50 h 52"/>
              <a:gd name="T12" fmla="*/ 224 w 225"/>
              <a:gd name="T13" fmla="*/ 52 h 52"/>
              <a:gd name="T14" fmla="*/ 222 w 225"/>
              <a:gd name="T15" fmla="*/ 50 h 52"/>
              <a:gd name="T16" fmla="*/ 224 w 225"/>
              <a:gd name="T17" fmla="*/ 48 h 52"/>
              <a:gd name="T18" fmla="*/ 198 w 225"/>
              <a:gd name="T19" fmla="*/ 5 h 52"/>
              <a:gd name="T20" fmla="*/ 198 w 225"/>
              <a:gd name="T21" fmla="*/ 8 h 52"/>
              <a:gd name="T22" fmla="*/ 193 w 225"/>
              <a:gd name="T23" fmla="*/ 3 h 52"/>
              <a:gd name="T24" fmla="*/ 185 w 225"/>
              <a:gd name="T25" fmla="*/ 2 h 52"/>
              <a:gd name="T26" fmla="*/ 186 w 225"/>
              <a:gd name="T27" fmla="*/ 0 h 52"/>
              <a:gd name="T28" fmla="*/ 196 w 225"/>
              <a:gd name="T29" fmla="*/ 1 h 52"/>
              <a:gd name="T30" fmla="*/ 211 w 225"/>
              <a:gd name="T31" fmla="*/ 33 h 52"/>
              <a:gd name="T32" fmla="*/ 212 w 225"/>
              <a:gd name="T33" fmla="*/ 31 h 52"/>
              <a:gd name="T34" fmla="*/ 220 w 225"/>
              <a:gd name="T35" fmla="*/ 41 h 52"/>
              <a:gd name="T36" fmla="*/ 219 w 225"/>
              <a:gd name="T37" fmla="*/ 43 h 52"/>
              <a:gd name="T38" fmla="*/ 206 w 225"/>
              <a:gd name="T39" fmla="*/ 25 h 52"/>
              <a:gd name="T40" fmla="*/ 201 w 225"/>
              <a:gd name="T41" fmla="*/ 13 h 52"/>
              <a:gd name="T42" fmla="*/ 203 w 225"/>
              <a:gd name="T43" fmla="*/ 13 h 52"/>
              <a:gd name="T44" fmla="*/ 209 w 225"/>
              <a:gd name="T45" fmla="*/ 26 h 52"/>
              <a:gd name="T46" fmla="*/ 206 w 225"/>
              <a:gd name="T47" fmla="*/ 25 h 52"/>
              <a:gd name="T48" fmla="*/ 0 w 225"/>
              <a:gd name="T49" fmla="*/ 0 h 52"/>
              <a:gd name="T50" fmla="*/ 10 w 225"/>
              <a:gd name="T51" fmla="*/ 2 h 52"/>
              <a:gd name="T52" fmla="*/ 8 w 225"/>
              <a:gd name="T53" fmla="*/ 3 h 52"/>
              <a:gd name="T54" fmla="*/ 40 w 225"/>
              <a:gd name="T55" fmla="*/ 0 h 52"/>
              <a:gd name="T56" fmla="*/ 53 w 225"/>
              <a:gd name="T57" fmla="*/ 2 h 52"/>
              <a:gd name="T58" fmla="*/ 51 w 225"/>
              <a:gd name="T59" fmla="*/ 3 h 52"/>
              <a:gd name="T60" fmla="*/ 38 w 225"/>
              <a:gd name="T61" fmla="*/ 2 h 52"/>
              <a:gd name="T62" fmla="*/ 40 w 225"/>
              <a:gd name="T63" fmla="*/ 0 h 52"/>
              <a:gd name="T64" fmla="*/ 72 w 225"/>
              <a:gd name="T65" fmla="*/ 0 h 52"/>
              <a:gd name="T66" fmla="*/ 74 w 225"/>
              <a:gd name="T67" fmla="*/ 2 h 52"/>
              <a:gd name="T68" fmla="*/ 60 w 225"/>
              <a:gd name="T69" fmla="*/ 3 h 52"/>
              <a:gd name="T70" fmla="*/ 59 w 225"/>
              <a:gd name="T71" fmla="*/ 2 h 52"/>
              <a:gd name="T72" fmla="*/ 81 w 225"/>
              <a:gd name="T73" fmla="*/ 0 h 52"/>
              <a:gd name="T74" fmla="*/ 95 w 225"/>
              <a:gd name="T75" fmla="*/ 2 h 52"/>
              <a:gd name="T76" fmla="*/ 93 w 225"/>
              <a:gd name="T77" fmla="*/ 3 h 52"/>
              <a:gd name="T78" fmla="*/ 80 w 225"/>
              <a:gd name="T79" fmla="*/ 2 h 52"/>
              <a:gd name="T80" fmla="*/ 81 w 225"/>
              <a:gd name="T81" fmla="*/ 0 h 52"/>
              <a:gd name="T82" fmla="*/ 114 w 225"/>
              <a:gd name="T83" fmla="*/ 0 h 52"/>
              <a:gd name="T84" fmla="*/ 116 w 225"/>
              <a:gd name="T85" fmla="*/ 2 h 52"/>
              <a:gd name="T86" fmla="*/ 102 w 225"/>
              <a:gd name="T87" fmla="*/ 3 h 52"/>
              <a:gd name="T88" fmla="*/ 101 w 225"/>
              <a:gd name="T89" fmla="*/ 2 h 52"/>
              <a:gd name="T90" fmla="*/ 123 w 225"/>
              <a:gd name="T91" fmla="*/ 0 h 52"/>
              <a:gd name="T92" fmla="*/ 137 w 225"/>
              <a:gd name="T93" fmla="*/ 2 h 52"/>
              <a:gd name="T94" fmla="*/ 135 w 225"/>
              <a:gd name="T95" fmla="*/ 3 h 52"/>
              <a:gd name="T96" fmla="*/ 122 w 225"/>
              <a:gd name="T97" fmla="*/ 2 h 52"/>
              <a:gd name="T98" fmla="*/ 123 w 225"/>
              <a:gd name="T99" fmla="*/ 0 h 52"/>
              <a:gd name="T100" fmla="*/ 156 w 225"/>
              <a:gd name="T101" fmla="*/ 0 h 52"/>
              <a:gd name="T102" fmla="*/ 158 w 225"/>
              <a:gd name="T103" fmla="*/ 2 h 52"/>
              <a:gd name="T104" fmla="*/ 144 w 225"/>
              <a:gd name="T105" fmla="*/ 3 h 52"/>
              <a:gd name="T106" fmla="*/ 143 w 225"/>
              <a:gd name="T107" fmla="*/ 2 h 52"/>
              <a:gd name="T108" fmla="*/ 165 w 225"/>
              <a:gd name="T109" fmla="*/ 0 h 52"/>
              <a:gd name="T110" fmla="*/ 179 w 225"/>
              <a:gd name="T111" fmla="*/ 2 h 52"/>
              <a:gd name="T112" fmla="*/ 177 w 225"/>
              <a:gd name="T113" fmla="*/ 3 h 52"/>
              <a:gd name="T114" fmla="*/ 164 w 225"/>
              <a:gd name="T115" fmla="*/ 2 h 52"/>
              <a:gd name="T116" fmla="*/ 165 w 225"/>
              <a:gd name="T11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3"/>
                  <a:pt x="31" y="3"/>
                  <a:pt x="30" y="3"/>
                </a:cubicBezTo>
                <a:cubicBezTo>
                  <a:pt x="26" y="3"/>
                  <a:pt x="22" y="3"/>
                  <a:pt x="19" y="3"/>
                </a:cubicBezTo>
                <a:cubicBezTo>
                  <a:pt x="18" y="3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lose/>
                <a:moveTo>
                  <a:pt x="224" y="48"/>
                </a:moveTo>
                <a:cubicBezTo>
                  <a:pt x="224" y="48"/>
                  <a:pt x="224" y="48"/>
                  <a:pt x="224" y="48"/>
                </a:cubicBezTo>
                <a:cubicBezTo>
                  <a:pt x="225" y="48"/>
                  <a:pt x="225" y="49"/>
                  <a:pt x="225" y="50"/>
                </a:cubicBezTo>
                <a:cubicBezTo>
                  <a:pt x="225" y="50"/>
                  <a:pt x="225" y="50"/>
                  <a:pt x="225" y="50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1"/>
                  <a:pt x="222" y="50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8"/>
                  <a:pt x="224" y="48"/>
                </a:cubicBezTo>
                <a:close/>
                <a:moveTo>
                  <a:pt x="196" y="1"/>
                </a:moveTo>
                <a:cubicBezTo>
                  <a:pt x="196" y="3"/>
                  <a:pt x="197" y="4"/>
                  <a:pt x="198" y="5"/>
                </a:cubicBezTo>
                <a:cubicBezTo>
                  <a:pt x="199" y="6"/>
                  <a:pt x="198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7" y="8"/>
                  <a:pt x="196" y="8"/>
                  <a:pt x="195" y="7"/>
                </a:cubicBezTo>
                <a:cubicBezTo>
                  <a:pt x="195" y="6"/>
                  <a:pt x="194" y="5"/>
                  <a:pt x="193" y="3"/>
                </a:cubicBezTo>
                <a:cubicBezTo>
                  <a:pt x="190" y="3"/>
                  <a:pt x="190" y="3"/>
                  <a:pt x="186" y="3"/>
                </a:cubicBezTo>
                <a:cubicBezTo>
                  <a:pt x="186" y="3"/>
                  <a:pt x="185" y="3"/>
                  <a:pt x="185" y="2"/>
                </a:cubicBezTo>
                <a:cubicBezTo>
                  <a:pt x="185" y="2"/>
                  <a:pt x="185" y="2"/>
                  <a:pt x="185" y="2"/>
                </a:cubicBezTo>
                <a:cubicBezTo>
                  <a:pt x="185" y="1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1"/>
                  <a:pt x="196" y="1"/>
                </a:cubicBezTo>
                <a:close/>
                <a:moveTo>
                  <a:pt x="217" y="43"/>
                </a:moveTo>
                <a:cubicBezTo>
                  <a:pt x="215" y="40"/>
                  <a:pt x="213" y="36"/>
                  <a:pt x="211" y="33"/>
                </a:cubicBezTo>
                <a:cubicBezTo>
                  <a:pt x="211" y="32"/>
                  <a:pt x="211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0"/>
                  <a:pt x="213" y="30"/>
                  <a:pt x="214" y="31"/>
                </a:cubicBezTo>
                <a:cubicBezTo>
                  <a:pt x="216" y="34"/>
                  <a:pt x="218" y="38"/>
                  <a:pt x="220" y="41"/>
                </a:cubicBezTo>
                <a:cubicBezTo>
                  <a:pt x="221" y="42"/>
                  <a:pt x="220" y="43"/>
                  <a:pt x="219" y="43"/>
                </a:cubicBezTo>
                <a:cubicBezTo>
                  <a:pt x="219" y="43"/>
                  <a:pt x="219" y="43"/>
                  <a:pt x="219" y="43"/>
                </a:cubicBezTo>
                <a:cubicBezTo>
                  <a:pt x="219" y="44"/>
                  <a:pt x="218" y="44"/>
                  <a:pt x="217" y="43"/>
                </a:cubicBezTo>
                <a:close/>
                <a:moveTo>
                  <a:pt x="206" y="25"/>
                </a:moveTo>
                <a:cubicBezTo>
                  <a:pt x="204" y="22"/>
                  <a:pt x="202" y="18"/>
                  <a:pt x="200" y="15"/>
                </a:cubicBezTo>
                <a:cubicBezTo>
                  <a:pt x="200" y="14"/>
                  <a:pt x="200" y="13"/>
                  <a:pt x="201" y="13"/>
                </a:cubicBezTo>
                <a:cubicBezTo>
                  <a:pt x="201" y="13"/>
                  <a:pt x="201" y="13"/>
                  <a:pt x="201" y="13"/>
                </a:cubicBezTo>
                <a:cubicBezTo>
                  <a:pt x="201" y="12"/>
                  <a:pt x="203" y="12"/>
                  <a:pt x="203" y="13"/>
                </a:cubicBezTo>
                <a:cubicBezTo>
                  <a:pt x="205" y="17"/>
                  <a:pt x="207" y="20"/>
                  <a:pt x="209" y="23"/>
                </a:cubicBezTo>
                <a:cubicBezTo>
                  <a:pt x="210" y="24"/>
                  <a:pt x="209" y="25"/>
                  <a:pt x="209" y="26"/>
                </a:cubicBezTo>
                <a:cubicBezTo>
                  <a:pt x="209" y="26"/>
                  <a:pt x="209" y="26"/>
                  <a:pt x="209" y="26"/>
                </a:cubicBezTo>
                <a:cubicBezTo>
                  <a:pt x="208" y="26"/>
                  <a:pt x="207" y="26"/>
                  <a:pt x="206" y="25"/>
                </a:cubicBezTo>
                <a:close/>
                <a:moveTo>
                  <a:pt x="0" y="3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9" y="3"/>
                  <a:pt x="8" y="3"/>
                </a:cubicBezTo>
                <a:cubicBezTo>
                  <a:pt x="0" y="3"/>
                  <a:pt x="0" y="3"/>
                  <a:pt x="0" y="3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"/>
                  <a:pt x="52" y="3"/>
                  <a:pt x="51" y="3"/>
                </a:cubicBezTo>
                <a:cubicBezTo>
                  <a:pt x="47" y="3"/>
                  <a:pt x="43" y="3"/>
                  <a:pt x="40" y="3"/>
                </a:cubicBezTo>
                <a:cubicBezTo>
                  <a:pt x="39" y="3"/>
                  <a:pt x="38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3"/>
                  <a:pt x="72" y="3"/>
                </a:cubicBezTo>
                <a:cubicBezTo>
                  <a:pt x="68" y="3"/>
                  <a:pt x="64" y="3"/>
                  <a:pt x="60" y="3"/>
                </a:cubicBezTo>
                <a:cubicBezTo>
                  <a:pt x="60" y="3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3"/>
                  <a:pt x="94" y="3"/>
                  <a:pt x="93" y="3"/>
                </a:cubicBezTo>
                <a:cubicBezTo>
                  <a:pt x="89" y="3"/>
                  <a:pt x="85" y="3"/>
                  <a:pt x="81" y="3"/>
                </a:cubicBezTo>
                <a:cubicBezTo>
                  <a:pt x="81" y="3"/>
                  <a:pt x="80" y="3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1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3"/>
                  <a:pt x="114" y="3"/>
                </a:cubicBezTo>
                <a:cubicBezTo>
                  <a:pt x="110" y="3"/>
                  <a:pt x="106" y="3"/>
                  <a:pt x="102" y="3"/>
                </a:cubicBezTo>
                <a:cubicBezTo>
                  <a:pt x="102" y="3"/>
                  <a:pt x="101" y="3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1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1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3"/>
                  <a:pt x="136" y="3"/>
                  <a:pt x="135" y="3"/>
                </a:cubicBezTo>
                <a:cubicBezTo>
                  <a:pt x="131" y="3"/>
                  <a:pt x="127" y="3"/>
                  <a:pt x="123" y="3"/>
                </a:cubicBezTo>
                <a:cubicBezTo>
                  <a:pt x="123" y="3"/>
                  <a:pt x="122" y="3"/>
                  <a:pt x="122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1"/>
                  <a:pt x="158" y="2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3"/>
                  <a:pt x="157" y="3"/>
                  <a:pt x="156" y="3"/>
                </a:cubicBezTo>
                <a:cubicBezTo>
                  <a:pt x="152" y="3"/>
                  <a:pt x="148" y="3"/>
                  <a:pt x="144" y="3"/>
                </a:cubicBezTo>
                <a:cubicBezTo>
                  <a:pt x="144" y="3"/>
                  <a:pt x="143" y="3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1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1"/>
                  <a:pt x="179" y="2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8" y="3"/>
                  <a:pt x="177" y="3"/>
                </a:cubicBezTo>
                <a:cubicBezTo>
                  <a:pt x="173" y="3"/>
                  <a:pt x="169" y="3"/>
                  <a:pt x="165" y="3"/>
                </a:cubicBezTo>
                <a:cubicBezTo>
                  <a:pt x="165" y="3"/>
                  <a:pt x="164" y="3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1"/>
                  <a:pt x="165" y="0"/>
                  <a:pt x="165" y="0"/>
                </a:cubicBezTo>
                <a:close/>
              </a:path>
            </a:pathLst>
          </a:custGeom>
          <a:solidFill>
            <a:srgbClr val="F7BF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30"/>
          <p:cNvSpPr/>
          <p:nvPr/>
        </p:nvSpPr>
        <p:spPr bwMode="auto">
          <a:xfrm>
            <a:off x="5766027" y="2109790"/>
            <a:ext cx="1736725" cy="955675"/>
          </a:xfrm>
          <a:custGeom>
            <a:avLst/>
            <a:gdLst>
              <a:gd name="T0" fmla="*/ 0 w 1094"/>
              <a:gd name="T1" fmla="*/ 0 h 602"/>
              <a:gd name="T2" fmla="*/ 911 w 1094"/>
              <a:gd name="T3" fmla="*/ 0 h 602"/>
              <a:gd name="T4" fmla="*/ 1094 w 1094"/>
              <a:gd name="T5" fmla="*/ 304 h 602"/>
              <a:gd name="T6" fmla="*/ 911 w 1094"/>
              <a:gd name="T7" fmla="*/ 602 h 602"/>
              <a:gd name="T8" fmla="*/ 0 w 1094"/>
              <a:gd name="T9" fmla="*/ 602 h 602"/>
              <a:gd name="T10" fmla="*/ 0 w 1094"/>
              <a:gd name="T11" fmla="*/ 0 h 602"/>
              <a:gd name="T12" fmla="*/ 0 w 1094"/>
              <a:gd name="T13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4" h="602">
                <a:moveTo>
                  <a:pt x="0" y="0"/>
                </a:moveTo>
                <a:lnTo>
                  <a:pt x="911" y="0"/>
                </a:lnTo>
                <a:lnTo>
                  <a:pt x="1094" y="304"/>
                </a:lnTo>
                <a:lnTo>
                  <a:pt x="911" y="602"/>
                </a:lnTo>
                <a:lnTo>
                  <a:pt x="0" y="6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31"/>
          <p:cNvSpPr/>
          <p:nvPr/>
        </p:nvSpPr>
        <p:spPr bwMode="auto">
          <a:xfrm>
            <a:off x="5458052" y="2009777"/>
            <a:ext cx="1954212" cy="955675"/>
          </a:xfrm>
          <a:custGeom>
            <a:avLst/>
            <a:gdLst>
              <a:gd name="T0" fmla="*/ 0 w 1231"/>
              <a:gd name="T1" fmla="*/ 0 h 602"/>
              <a:gd name="T2" fmla="*/ 1047 w 1231"/>
              <a:gd name="T3" fmla="*/ 0 h 602"/>
              <a:gd name="T4" fmla="*/ 1231 w 1231"/>
              <a:gd name="T5" fmla="*/ 299 h 602"/>
              <a:gd name="T6" fmla="*/ 1047 w 1231"/>
              <a:gd name="T7" fmla="*/ 602 h 602"/>
              <a:gd name="T8" fmla="*/ 0 w 1231"/>
              <a:gd name="T9" fmla="*/ 602 h 602"/>
              <a:gd name="T10" fmla="*/ 0 w 1231"/>
              <a:gd name="T11" fmla="*/ 0 h 602"/>
              <a:gd name="T12" fmla="*/ 0 w 1231"/>
              <a:gd name="T13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602">
                <a:moveTo>
                  <a:pt x="0" y="0"/>
                </a:moveTo>
                <a:lnTo>
                  <a:pt x="1047" y="0"/>
                </a:lnTo>
                <a:lnTo>
                  <a:pt x="1231" y="299"/>
                </a:lnTo>
                <a:lnTo>
                  <a:pt x="1047" y="602"/>
                </a:lnTo>
                <a:lnTo>
                  <a:pt x="0" y="6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B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32"/>
          <p:cNvSpPr>
            <a:spLocks noEditPoints="1"/>
          </p:cNvSpPr>
          <p:nvPr/>
        </p:nvSpPr>
        <p:spPr bwMode="auto">
          <a:xfrm>
            <a:off x="5458052" y="2541590"/>
            <a:ext cx="1836737" cy="366713"/>
          </a:xfrm>
          <a:custGeom>
            <a:avLst/>
            <a:gdLst>
              <a:gd name="T0" fmla="*/ 30 w 221"/>
              <a:gd name="T1" fmla="*/ 44 h 44"/>
              <a:gd name="T2" fmla="*/ 32 w 221"/>
              <a:gd name="T3" fmla="*/ 42 h 44"/>
              <a:gd name="T4" fmla="*/ 19 w 221"/>
              <a:gd name="T5" fmla="*/ 40 h 44"/>
              <a:gd name="T6" fmla="*/ 17 w 221"/>
              <a:gd name="T7" fmla="*/ 42 h 44"/>
              <a:gd name="T8" fmla="*/ 196 w 221"/>
              <a:gd name="T9" fmla="*/ 42 h 44"/>
              <a:gd name="T10" fmla="*/ 198 w 221"/>
              <a:gd name="T11" fmla="*/ 36 h 44"/>
              <a:gd name="T12" fmla="*/ 195 w 221"/>
              <a:gd name="T13" fmla="*/ 37 h 44"/>
              <a:gd name="T14" fmla="*/ 186 w 221"/>
              <a:gd name="T15" fmla="*/ 40 h 44"/>
              <a:gd name="T16" fmla="*/ 185 w 221"/>
              <a:gd name="T17" fmla="*/ 42 h 44"/>
              <a:gd name="T18" fmla="*/ 194 w 221"/>
              <a:gd name="T19" fmla="*/ 44 h 44"/>
              <a:gd name="T20" fmla="*/ 217 w 221"/>
              <a:gd name="T21" fmla="*/ 1 h 44"/>
              <a:gd name="T22" fmla="*/ 212 w 221"/>
              <a:gd name="T23" fmla="*/ 13 h 44"/>
              <a:gd name="T24" fmla="*/ 214 w 221"/>
              <a:gd name="T25" fmla="*/ 12 h 44"/>
              <a:gd name="T26" fmla="*/ 219 w 221"/>
              <a:gd name="T27" fmla="*/ 0 h 44"/>
              <a:gd name="T28" fmla="*/ 217 w 221"/>
              <a:gd name="T29" fmla="*/ 1 h 44"/>
              <a:gd name="T30" fmla="*/ 200 w 221"/>
              <a:gd name="T31" fmla="*/ 29 h 44"/>
              <a:gd name="T32" fmla="*/ 201 w 221"/>
              <a:gd name="T33" fmla="*/ 31 h 44"/>
              <a:gd name="T34" fmla="*/ 209 w 221"/>
              <a:gd name="T35" fmla="*/ 20 h 44"/>
              <a:gd name="T36" fmla="*/ 209 w 221"/>
              <a:gd name="T37" fmla="*/ 18 h 44"/>
              <a:gd name="T38" fmla="*/ 0 w 221"/>
              <a:gd name="T39" fmla="*/ 40 h 44"/>
              <a:gd name="T40" fmla="*/ 8 w 221"/>
              <a:gd name="T41" fmla="*/ 44 h 44"/>
              <a:gd name="T42" fmla="*/ 10 w 221"/>
              <a:gd name="T43" fmla="*/ 42 h 44"/>
              <a:gd name="T44" fmla="*/ 0 w 221"/>
              <a:gd name="T45" fmla="*/ 40 h 44"/>
              <a:gd name="T46" fmla="*/ 51 w 221"/>
              <a:gd name="T47" fmla="*/ 44 h 44"/>
              <a:gd name="T48" fmla="*/ 53 w 221"/>
              <a:gd name="T49" fmla="*/ 42 h 44"/>
              <a:gd name="T50" fmla="*/ 40 w 221"/>
              <a:gd name="T51" fmla="*/ 40 h 44"/>
              <a:gd name="T52" fmla="*/ 38 w 221"/>
              <a:gd name="T53" fmla="*/ 42 h 44"/>
              <a:gd name="T54" fmla="*/ 60 w 221"/>
              <a:gd name="T55" fmla="*/ 44 h 44"/>
              <a:gd name="T56" fmla="*/ 74 w 221"/>
              <a:gd name="T57" fmla="*/ 42 h 44"/>
              <a:gd name="T58" fmla="*/ 72 w 221"/>
              <a:gd name="T59" fmla="*/ 40 h 44"/>
              <a:gd name="T60" fmla="*/ 59 w 221"/>
              <a:gd name="T61" fmla="*/ 42 h 44"/>
              <a:gd name="T62" fmla="*/ 60 w 221"/>
              <a:gd name="T63" fmla="*/ 44 h 44"/>
              <a:gd name="T64" fmla="*/ 93 w 221"/>
              <a:gd name="T65" fmla="*/ 44 h 44"/>
              <a:gd name="T66" fmla="*/ 95 w 221"/>
              <a:gd name="T67" fmla="*/ 42 h 44"/>
              <a:gd name="T68" fmla="*/ 81 w 221"/>
              <a:gd name="T69" fmla="*/ 40 h 44"/>
              <a:gd name="T70" fmla="*/ 80 w 221"/>
              <a:gd name="T71" fmla="*/ 42 h 44"/>
              <a:gd name="T72" fmla="*/ 102 w 221"/>
              <a:gd name="T73" fmla="*/ 44 h 44"/>
              <a:gd name="T74" fmla="*/ 116 w 221"/>
              <a:gd name="T75" fmla="*/ 42 h 44"/>
              <a:gd name="T76" fmla="*/ 114 w 221"/>
              <a:gd name="T77" fmla="*/ 40 h 44"/>
              <a:gd name="T78" fmla="*/ 101 w 221"/>
              <a:gd name="T79" fmla="*/ 42 h 44"/>
              <a:gd name="T80" fmla="*/ 102 w 221"/>
              <a:gd name="T81" fmla="*/ 44 h 44"/>
              <a:gd name="T82" fmla="*/ 135 w 221"/>
              <a:gd name="T83" fmla="*/ 44 h 44"/>
              <a:gd name="T84" fmla="*/ 137 w 221"/>
              <a:gd name="T85" fmla="*/ 42 h 44"/>
              <a:gd name="T86" fmla="*/ 123 w 221"/>
              <a:gd name="T87" fmla="*/ 40 h 44"/>
              <a:gd name="T88" fmla="*/ 122 w 221"/>
              <a:gd name="T89" fmla="*/ 42 h 44"/>
              <a:gd name="T90" fmla="*/ 144 w 221"/>
              <a:gd name="T91" fmla="*/ 44 h 44"/>
              <a:gd name="T92" fmla="*/ 158 w 221"/>
              <a:gd name="T93" fmla="*/ 42 h 44"/>
              <a:gd name="T94" fmla="*/ 156 w 221"/>
              <a:gd name="T95" fmla="*/ 40 h 44"/>
              <a:gd name="T96" fmla="*/ 143 w 221"/>
              <a:gd name="T97" fmla="*/ 42 h 44"/>
              <a:gd name="T98" fmla="*/ 144 w 221"/>
              <a:gd name="T99" fmla="*/ 44 h 44"/>
              <a:gd name="T100" fmla="*/ 177 w 221"/>
              <a:gd name="T101" fmla="*/ 44 h 44"/>
              <a:gd name="T102" fmla="*/ 179 w 221"/>
              <a:gd name="T103" fmla="*/ 42 h 44"/>
              <a:gd name="T104" fmla="*/ 165 w 221"/>
              <a:gd name="T105" fmla="*/ 40 h 44"/>
              <a:gd name="T106" fmla="*/ 164 w 221"/>
              <a:gd name="T107" fmla="*/ 4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1" y="40"/>
                  <a:pt x="30" y="40"/>
                </a:cubicBezTo>
                <a:cubicBezTo>
                  <a:pt x="26" y="40"/>
                  <a:pt x="22" y="40"/>
                  <a:pt x="19" y="40"/>
                </a:cubicBezTo>
                <a:cubicBezTo>
                  <a:pt x="18" y="40"/>
                  <a:pt x="17" y="41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3"/>
                  <a:pt x="18" y="44"/>
                  <a:pt x="19" y="44"/>
                </a:cubicBezTo>
                <a:close/>
                <a:moveTo>
                  <a:pt x="196" y="42"/>
                </a:moveTo>
                <a:cubicBezTo>
                  <a:pt x="196" y="41"/>
                  <a:pt x="197" y="40"/>
                  <a:pt x="198" y="38"/>
                </a:cubicBezTo>
                <a:cubicBezTo>
                  <a:pt x="199" y="38"/>
                  <a:pt x="198" y="36"/>
                  <a:pt x="198" y="36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7" y="36"/>
                  <a:pt x="196" y="36"/>
                  <a:pt x="195" y="37"/>
                </a:cubicBezTo>
                <a:cubicBezTo>
                  <a:pt x="195" y="38"/>
                  <a:pt x="194" y="39"/>
                  <a:pt x="193" y="40"/>
                </a:cubicBezTo>
                <a:cubicBezTo>
                  <a:pt x="190" y="40"/>
                  <a:pt x="190" y="40"/>
                  <a:pt x="186" y="40"/>
                </a:cubicBezTo>
                <a:cubicBezTo>
                  <a:pt x="186" y="40"/>
                  <a:pt x="185" y="41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3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3"/>
                  <a:pt x="196" y="42"/>
                </a:cubicBezTo>
                <a:close/>
                <a:moveTo>
                  <a:pt x="217" y="1"/>
                </a:moveTo>
                <a:cubicBezTo>
                  <a:pt x="215" y="4"/>
                  <a:pt x="213" y="7"/>
                  <a:pt x="211" y="11"/>
                </a:cubicBezTo>
                <a:cubicBezTo>
                  <a:pt x="211" y="12"/>
                  <a:pt x="211" y="13"/>
                  <a:pt x="212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2" y="14"/>
                  <a:pt x="213" y="13"/>
                  <a:pt x="214" y="12"/>
                </a:cubicBezTo>
                <a:cubicBezTo>
                  <a:pt x="216" y="9"/>
                  <a:pt x="218" y="6"/>
                  <a:pt x="220" y="2"/>
                </a:cubicBezTo>
                <a:cubicBezTo>
                  <a:pt x="221" y="2"/>
                  <a:pt x="220" y="1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8" y="0"/>
                  <a:pt x="217" y="1"/>
                </a:cubicBezTo>
                <a:close/>
                <a:moveTo>
                  <a:pt x="206" y="19"/>
                </a:moveTo>
                <a:cubicBezTo>
                  <a:pt x="204" y="22"/>
                  <a:pt x="202" y="25"/>
                  <a:pt x="200" y="29"/>
                </a:cubicBezTo>
                <a:cubicBezTo>
                  <a:pt x="200" y="29"/>
                  <a:pt x="200" y="30"/>
                  <a:pt x="201" y="31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1"/>
                  <a:pt x="203" y="31"/>
                  <a:pt x="203" y="30"/>
                </a:cubicBezTo>
                <a:cubicBezTo>
                  <a:pt x="205" y="27"/>
                  <a:pt x="207" y="24"/>
                  <a:pt x="209" y="20"/>
                </a:cubicBezTo>
                <a:cubicBezTo>
                  <a:pt x="210" y="20"/>
                  <a:pt x="209" y="19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08" y="18"/>
                  <a:pt x="207" y="18"/>
                  <a:pt x="206" y="19"/>
                </a:cubicBezTo>
                <a:close/>
                <a:moveTo>
                  <a:pt x="0" y="40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1"/>
                  <a:pt x="9" y="40"/>
                  <a:pt x="8" y="40"/>
                </a:cubicBezTo>
                <a:cubicBezTo>
                  <a:pt x="0" y="40"/>
                  <a:pt x="0" y="40"/>
                  <a:pt x="0" y="40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3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47" y="40"/>
                  <a:pt x="43" y="40"/>
                  <a:pt x="40" y="40"/>
                </a:cubicBezTo>
                <a:cubicBezTo>
                  <a:pt x="39" y="40"/>
                  <a:pt x="38" y="41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3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3" y="40"/>
                  <a:pt x="72" y="40"/>
                </a:cubicBezTo>
                <a:cubicBezTo>
                  <a:pt x="68" y="40"/>
                  <a:pt x="64" y="40"/>
                  <a:pt x="60" y="40"/>
                </a:cubicBezTo>
                <a:cubicBezTo>
                  <a:pt x="60" y="40"/>
                  <a:pt x="59" y="41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3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3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1"/>
                  <a:pt x="94" y="40"/>
                  <a:pt x="93" y="40"/>
                </a:cubicBezTo>
                <a:cubicBezTo>
                  <a:pt x="89" y="40"/>
                  <a:pt x="85" y="40"/>
                  <a:pt x="81" y="40"/>
                </a:cubicBezTo>
                <a:cubicBezTo>
                  <a:pt x="81" y="40"/>
                  <a:pt x="80" y="41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3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3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1"/>
                  <a:pt x="115" y="40"/>
                  <a:pt x="114" y="40"/>
                </a:cubicBezTo>
                <a:cubicBezTo>
                  <a:pt x="110" y="40"/>
                  <a:pt x="106" y="40"/>
                  <a:pt x="102" y="40"/>
                </a:cubicBezTo>
                <a:cubicBezTo>
                  <a:pt x="102" y="40"/>
                  <a:pt x="101" y="41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7" y="41"/>
                  <a:pt x="136" y="40"/>
                  <a:pt x="135" y="40"/>
                </a:cubicBezTo>
                <a:cubicBezTo>
                  <a:pt x="131" y="40"/>
                  <a:pt x="127" y="40"/>
                  <a:pt x="123" y="40"/>
                </a:cubicBezTo>
                <a:cubicBezTo>
                  <a:pt x="123" y="40"/>
                  <a:pt x="122" y="41"/>
                  <a:pt x="122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3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3"/>
                  <a:pt x="158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7" y="40"/>
                  <a:pt x="156" y="40"/>
                </a:cubicBezTo>
                <a:cubicBezTo>
                  <a:pt x="152" y="40"/>
                  <a:pt x="148" y="40"/>
                  <a:pt x="144" y="40"/>
                </a:cubicBezTo>
                <a:cubicBezTo>
                  <a:pt x="144" y="40"/>
                  <a:pt x="143" y="41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3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3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1"/>
                  <a:pt x="178" y="40"/>
                  <a:pt x="177" y="40"/>
                </a:cubicBezTo>
                <a:cubicBezTo>
                  <a:pt x="173" y="40"/>
                  <a:pt x="169" y="40"/>
                  <a:pt x="165" y="40"/>
                </a:cubicBezTo>
                <a:cubicBezTo>
                  <a:pt x="165" y="40"/>
                  <a:pt x="164" y="41"/>
                  <a:pt x="164" y="42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43"/>
                  <a:pt x="165" y="44"/>
                  <a:pt x="165" y="44"/>
                </a:cubicBezTo>
                <a:close/>
              </a:path>
            </a:pathLst>
          </a:custGeom>
          <a:solidFill>
            <a:srgbClr val="7579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Freeform 33"/>
          <p:cNvSpPr>
            <a:spLocks noEditPoints="1"/>
          </p:cNvSpPr>
          <p:nvPr/>
        </p:nvSpPr>
        <p:spPr bwMode="auto">
          <a:xfrm>
            <a:off x="5458052" y="2068515"/>
            <a:ext cx="1870075" cy="431800"/>
          </a:xfrm>
          <a:custGeom>
            <a:avLst/>
            <a:gdLst>
              <a:gd name="T0" fmla="*/ 30 w 225"/>
              <a:gd name="T1" fmla="*/ 0 h 52"/>
              <a:gd name="T2" fmla="*/ 32 w 225"/>
              <a:gd name="T3" fmla="*/ 2 h 52"/>
              <a:gd name="T4" fmla="*/ 19 w 225"/>
              <a:gd name="T5" fmla="*/ 4 h 52"/>
              <a:gd name="T6" fmla="*/ 17 w 225"/>
              <a:gd name="T7" fmla="*/ 2 h 52"/>
              <a:gd name="T8" fmla="*/ 224 w 225"/>
              <a:gd name="T9" fmla="*/ 48 h 52"/>
              <a:gd name="T10" fmla="*/ 225 w 225"/>
              <a:gd name="T11" fmla="*/ 50 h 52"/>
              <a:gd name="T12" fmla="*/ 224 w 225"/>
              <a:gd name="T13" fmla="*/ 52 h 52"/>
              <a:gd name="T14" fmla="*/ 222 w 225"/>
              <a:gd name="T15" fmla="*/ 51 h 52"/>
              <a:gd name="T16" fmla="*/ 224 w 225"/>
              <a:gd name="T17" fmla="*/ 48 h 52"/>
              <a:gd name="T18" fmla="*/ 198 w 225"/>
              <a:gd name="T19" fmla="*/ 6 h 52"/>
              <a:gd name="T20" fmla="*/ 198 w 225"/>
              <a:gd name="T21" fmla="*/ 8 h 52"/>
              <a:gd name="T22" fmla="*/ 193 w 225"/>
              <a:gd name="T23" fmla="*/ 4 h 52"/>
              <a:gd name="T24" fmla="*/ 185 w 225"/>
              <a:gd name="T25" fmla="*/ 2 h 52"/>
              <a:gd name="T26" fmla="*/ 186 w 225"/>
              <a:gd name="T27" fmla="*/ 0 h 52"/>
              <a:gd name="T28" fmla="*/ 196 w 225"/>
              <a:gd name="T29" fmla="*/ 1 h 52"/>
              <a:gd name="T30" fmla="*/ 211 w 225"/>
              <a:gd name="T31" fmla="*/ 33 h 52"/>
              <a:gd name="T32" fmla="*/ 212 w 225"/>
              <a:gd name="T33" fmla="*/ 31 h 52"/>
              <a:gd name="T34" fmla="*/ 220 w 225"/>
              <a:gd name="T35" fmla="*/ 41 h 52"/>
              <a:gd name="T36" fmla="*/ 219 w 225"/>
              <a:gd name="T37" fmla="*/ 44 h 52"/>
              <a:gd name="T38" fmla="*/ 206 w 225"/>
              <a:gd name="T39" fmla="*/ 25 h 52"/>
              <a:gd name="T40" fmla="*/ 201 w 225"/>
              <a:gd name="T41" fmla="*/ 13 h 52"/>
              <a:gd name="T42" fmla="*/ 203 w 225"/>
              <a:gd name="T43" fmla="*/ 13 h 52"/>
              <a:gd name="T44" fmla="*/ 209 w 225"/>
              <a:gd name="T45" fmla="*/ 26 h 52"/>
              <a:gd name="T46" fmla="*/ 206 w 225"/>
              <a:gd name="T47" fmla="*/ 25 h 52"/>
              <a:gd name="T48" fmla="*/ 0 w 225"/>
              <a:gd name="T49" fmla="*/ 0 h 52"/>
              <a:gd name="T50" fmla="*/ 10 w 225"/>
              <a:gd name="T51" fmla="*/ 2 h 52"/>
              <a:gd name="T52" fmla="*/ 8 w 225"/>
              <a:gd name="T53" fmla="*/ 4 h 52"/>
              <a:gd name="T54" fmla="*/ 40 w 225"/>
              <a:gd name="T55" fmla="*/ 0 h 52"/>
              <a:gd name="T56" fmla="*/ 53 w 225"/>
              <a:gd name="T57" fmla="*/ 2 h 52"/>
              <a:gd name="T58" fmla="*/ 51 w 225"/>
              <a:gd name="T59" fmla="*/ 4 h 52"/>
              <a:gd name="T60" fmla="*/ 38 w 225"/>
              <a:gd name="T61" fmla="*/ 2 h 52"/>
              <a:gd name="T62" fmla="*/ 40 w 225"/>
              <a:gd name="T63" fmla="*/ 0 h 52"/>
              <a:gd name="T64" fmla="*/ 72 w 225"/>
              <a:gd name="T65" fmla="*/ 0 h 52"/>
              <a:gd name="T66" fmla="*/ 74 w 225"/>
              <a:gd name="T67" fmla="*/ 2 h 52"/>
              <a:gd name="T68" fmla="*/ 60 w 225"/>
              <a:gd name="T69" fmla="*/ 4 h 52"/>
              <a:gd name="T70" fmla="*/ 59 w 225"/>
              <a:gd name="T71" fmla="*/ 2 h 52"/>
              <a:gd name="T72" fmla="*/ 81 w 225"/>
              <a:gd name="T73" fmla="*/ 0 h 52"/>
              <a:gd name="T74" fmla="*/ 95 w 225"/>
              <a:gd name="T75" fmla="*/ 2 h 52"/>
              <a:gd name="T76" fmla="*/ 93 w 225"/>
              <a:gd name="T77" fmla="*/ 4 h 52"/>
              <a:gd name="T78" fmla="*/ 80 w 225"/>
              <a:gd name="T79" fmla="*/ 2 h 52"/>
              <a:gd name="T80" fmla="*/ 81 w 225"/>
              <a:gd name="T81" fmla="*/ 0 h 52"/>
              <a:gd name="T82" fmla="*/ 114 w 225"/>
              <a:gd name="T83" fmla="*/ 0 h 52"/>
              <a:gd name="T84" fmla="*/ 116 w 225"/>
              <a:gd name="T85" fmla="*/ 2 h 52"/>
              <a:gd name="T86" fmla="*/ 102 w 225"/>
              <a:gd name="T87" fmla="*/ 4 h 52"/>
              <a:gd name="T88" fmla="*/ 101 w 225"/>
              <a:gd name="T89" fmla="*/ 2 h 52"/>
              <a:gd name="T90" fmla="*/ 123 w 225"/>
              <a:gd name="T91" fmla="*/ 0 h 52"/>
              <a:gd name="T92" fmla="*/ 137 w 225"/>
              <a:gd name="T93" fmla="*/ 2 h 52"/>
              <a:gd name="T94" fmla="*/ 135 w 225"/>
              <a:gd name="T95" fmla="*/ 4 h 52"/>
              <a:gd name="T96" fmla="*/ 122 w 225"/>
              <a:gd name="T97" fmla="*/ 2 h 52"/>
              <a:gd name="T98" fmla="*/ 123 w 225"/>
              <a:gd name="T99" fmla="*/ 0 h 52"/>
              <a:gd name="T100" fmla="*/ 156 w 225"/>
              <a:gd name="T101" fmla="*/ 0 h 52"/>
              <a:gd name="T102" fmla="*/ 158 w 225"/>
              <a:gd name="T103" fmla="*/ 2 h 52"/>
              <a:gd name="T104" fmla="*/ 144 w 225"/>
              <a:gd name="T105" fmla="*/ 4 h 52"/>
              <a:gd name="T106" fmla="*/ 143 w 225"/>
              <a:gd name="T107" fmla="*/ 2 h 52"/>
              <a:gd name="T108" fmla="*/ 165 w 225"/>
              <a:gd name="T109" fmla="*/ 0 h 52"/>
              <a:gd name="T110" fmla="*/ 179 w 225"/>
              <a:gd name="T111" fmla="*/ 2 h 52"/>
              <a:gd name="T112" fmla="*/ 177 w 225"/>
              <a:gd name="T113" fmla="*/ 4 h 52"/>
              <a:gd name="T114" fmla="*/ 164 w 225"/>
              <a:gd name="T115" fmla="*/ 2 h 52"/>
              <a:gd name="T116" fmla="*/ 165 w 225"/>
              <a:gd name="T11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3"/>
                  <a:pt x="31" y="4"/>
                  <a:pt x="30" y="4"/>
                </a:cubicBezTo>
                <a:cubicBezTo>
                  <a:pt x="26" y="4"/>
                  <a:pt x="22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lose/>
                <a:moveTo>
                  <a:pt x="224" y="48"/>
                </a:moveTo>
                <a:cubicBezTo>
                  <a:pt x="224" y="48"/>
                  <a:pt x="224" y="48"/>
                  <a:pt x="224" y="48"/>
                </a:cubicBezTo>
                <a:cubicBezTo>
                  <a:pt x="225" y="48"/>
                  <a:pt x="225" y="49"/>
                  <a:pt x="225" y="50"/>
                </a:cubicBezTo>
                <a:cubicBezTo>
                  <a:pt x="225" y="51"/>
                  <a:pt x="225" y="51"/>
                  <a:pt x="225" y="51"/>
                </a:cubicBezTo>
                <a:cubicBezTo>
                  <a:pt x="225" y="52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2"/>
                  <a:pt x="222" y="51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8"/>
                  <a:pt x="224" y="48"/>
                </a:cubicBezTo>
                <a:close/>
                <a:moveTo>
                  <a:pt x="196" y="1"/>
                </a:moveTo>
                <a:cubicBezTo>
                  <a:pt x="196" y="3"/>
                  <a:pt x="197" y="4"/>
                  <a:pt x="198" y="6"/>
                </a:cubicBezTo>
                <a:cubicBezTo>
                  <a:pt x="199" y="6"/>
                  <a:pt x="198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7" y="8"/>
                  <a:pt x="196" y="8"/>
                  <a:pt x="195" y="7"/>
                </a:cubicBezTo>
                <a:cubicBezTo>
                  <a:pt x="195" y="6"/>
                  <a:pt x="194" y="5"/>
                  <a:pt x="193" y="4"/>
                </a:cubicBezTo>
                <a:cubicBezTo>
                  <a:pt x="190" y="4"/>
                  <a:pt x="190" y="4"/>
                  <a:pt x="186" y="4"/>
                </a:cubicBezTo>
                <a:cubicBezTo>
                  <a:pt x="186" y="4"/>
                  <a:pt x="185" y="3"/>
                  <a:pt x="185" y="2"/>
                </a:cubicBezTo>
                <a:cubicBezTo>
                  <a:pt x="185" y="2"/>
                  <a:pt x="185" y="2"/>
                  <a:pt x="185" y="2"/>
                </a:cubicBezTo>
                <a:cubicBezTo>
                  <a:pt x="185" y="1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1"/>
                  <a:pt x="196" y="1"/>
                </a:cubicBezTo>
                <a:close/>
                <a:moveTo>
                  <a:pt x="217" y="43"/>
                </a:moveTo>
                <a:cubicBezTo>
                  <a:pt x="215" y="40"/>
                  <a:pt x="213" y="36"/>
                  <a:pt x="211" y="33"/>
                </a:cubicBezTo>
                <a:cubicBezTo>
                  <a:pt x="211" y="32"/>
                  <a:pt x="211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0"/>
                  <a:pt x="213" y="31"/>
                  <a:pt x="214" y="31"/>
                </a:cubicBezTo>
                <a:cubicBezTo>
                  <a:pt x="216" y="35"/>
                  <a:pt x="218" y="38"/>
                  <a:pt x="220" y="41"/>
                </a:cubicBezTo>
                <a:cubicBezTo>
                  <a:pt x="221" y="42"/>
                  <a:pt x="220" y="43"/>
                  <a:pt x="219" y="44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44"/>
                  <a:pt x="218" y="44"/>
                  <a:pt x="217" y="43"/>
                </a:cubicBezTo>
                <a:close/>
                <a:moveTo>
                  <a:pt x="206" y="25"/>
                </a:moveTo>
                <a:cubicBezTo>
                  <a:pt x="204" y="22"/>
                  <a:pt x="202" y="19"/>
                  <a:pt x="200" y="15"/>
                </a:cubicBezTo>
                <a:cubicBezTo>
                  <a:pt x="200" y="14"/>
                  <a:pt x="200" y="13"/>
                  <a:pt x="201" y="13"/>
                </a:cubicBezTo>
                <a:cubicBezTo>
                  <a:pt x="201" y="13"/>
                  <a:pt x="201" y="13"/>
                  <a:pt x="201" y="13"/>
                </a:cubicBezTo>
                <a:cubicBezTo>
                  <a:pt x="201" y="12"/>
                  <a:pt x="203" y="13"/>
                  <a:pt x="203" y="13"/>
                </a:cubicBezTo>
                <a:cubicBezTo>
                  <a:pt x="205" y="17"/>
                  <a:pt x="207" y="20"/>
                  <a:pt x="209" y="23"/>
                </a:cubicBezTo>
                <a:cubicBezTo>
                  <a:pt x="210" y="24"/>
                  <a:pt x="209" y="25"/>
                  <a:pt x="209" y="26"/>
                </a:cubicBezTo>
                <a:cubicBezTo>
                  <a:pt x="209" y="26"/>
                  <a:pt x="209" y="26"/>
                  <a:pt x="209" y="26"/>
                </a:cubicBezTo>
                <a:cubicBezTo>
                  <a:pt x="208" y="26"/>
                  <a:pt x="207" y="26"/>
                  <a:pt x="206" y="25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9" y="4"/>
                  <a:pt x="8" y="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"/>
                  <a:pt x="52" y="4"/>
                  <a:pt x="51" y="4"/>
                </a:cubicBezTo>
                <a:cubicBezTo>
                  <a:pt x="47" y="4"/>
                  <a:pt x="43" y="4"/>
                  <a:pt x="40" y="4"/>
                </a:cubicBezTo>
                <a:cubicBezTo>
                  <a:pt x="39" y="4"/>
                  <a:pt x="38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4"/>
                  <a:pt x="72" y="4"/>
                </a:cubicBezTo>
                <a:cubicBezTo>
                  <a:pt x="68" y="4"/>
                  <a:pt x="64" y="4"/>
                  <a:pt x="60" y="4"/>
                </a:cubicBezTo>
                <a:cubicBezTo>
                  <a:pt x="60" y="4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3"/>
                  <a:pt x="94" y="4"/>
                  <a:pt x="93" y="4"/>
                </a:cubicBezTo>
                <a:cubicBezTo>
                  <a:pt x="89" y="4"/>
                  <a:pt x="85" y="4"/>
                  <a:pt x="81" y="4"/>
                </a:cubicBezTo>
                <a:cubicBezTo>
                  <a:pt x="81" y="4"/>
                  <a:pt x="80" y="3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1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0" y="4"/>
                  <a:pt x="106" y="4"/>
                  <a:pt x="102" y="4"/>
                </a:cubicBezTo>
                <a:cubicBezTo>
                  <a:pt x="102" y="4"/>
                  <a:pt x="101" y="3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1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1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3"/>
                  <a:pt x="136" y="4"/>
                  <a:pt x="135" y="4"/>
                </a:cubicBezTo>
                <a:cubicBezTo>
                  <a:pt x="131" y="4"/>
                  <a:pt x="127" y="4"/>
                  <a:pt x="123" y="4"/>
                </a:cubicBezTo>
                <a:cubicBezTo>
                  <a:pt x="123" y="4"/>
                  <a:pt x="122" y="3"/>
                  <a:pt x="122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1"/>
                  <a:pt x="158" y="2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3"/>
                  <a:pt x="157" y="4"/>
                  <a:pt x="156" y="4"/>
                </a:cubicBezTo>
                <a:cubicBezTo>
                  <a:pt x="152" y="4"/>
                  <a:pt x="148" y="4"/>
                  <a:pt x="144" y="4"/>
                </a:cubicBezTo>
                <a:cubicBezTo>
                  <a:pt x="144" y="4"/>
                  <a:pt x="143" y="3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1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1"/>
                  <a:pt x="179" y="2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8" y="4"/>
                  <a:pt x="177" y="4"/>
                </a:cubicBezTo>
                <a:cubicBezTo>
                  <a:pt x="173" y="4"/>
                  <a:pt x="169" y="4"/>
                  <a:pt x="165" y="4"/>
                </a:cubicBezTo>
                <a:cubicBezTo>
                  <a:pt x="165" y="4"/>
                  <a:pt x="164" y="3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1"/>
                  <a:pt x="165" y="0"/>
                  <a:pt x="165" y="0"/>
                </a:cubicBezTo>
                <a:close/>
              </a:path>
            </a:pathLst>
          </a:custGeom>
          <a:solidFill>
            <a:srgbClr val="7579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34"/>
          <p:cNvSpPr/>
          <p:nvPr/>
        </p:nvSpPr>
        <p:spPr bwMode="auto">
          <a:xfrm>
            <a:off x="5766027" y="3738565"/>
            <a:ext cx="1736725" cy="955675"/>
          </a:xfrm>
          <a:custGeom>
            <a:avLst/>
            <a:gdLst>
              <a:gd name="T0" fmla="*/ 0 w 1094"/>
              <a:gd name="T1" fmla="*/ 0 h 602"/>
              <a:gd name="T2" fmla="*/ 911 w 1094"/>
              <a:gd name="T3" fmla="*/ 0 h 602"/>
              <a:gd name="T4" fmla="*/ 1094 w 1094"/>
              <a:gd name="T5" fmla="*/ 304 h 602"/>
              <a:gd name="T6" fmla="*/ 911 w 1094"/>
              <a:gd name="T7" fmla="*/ 602 h 602"/>
              <a:gd name="T8" fmla="*/ 0 w 1094"/>
              <a:gd name="T9" fmla="*/ 602 h 602"/>
              <a:gd name="T10" fmla="*/ 0 w 1094"/>
              <a:gd name="T11" fmla="*/ 0 h 602"/>
              <a:gd name="T12" fmla="*/ 0 w 1094"/>
              <a:gd name="T13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4" h="602">
                <a:moveTo>
                  <a:pt x="0" y="0"/>
                </a:moveTo>
                <a:lnTo>
                  <a:pt x="911" y="0"/>
                </a:lnTo>
                <a:lnTo>
                  <a:pt x="1094" y="304"/>
                </a:lnTo>
                <a:lnTo>
                  <a:pt x="911" y="602"/>
                </a:lnTo>
                <a:lnTo>
                  <a:pt x="0" y="6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35"/>
          <p:cNvSpPr/>
          <p:nvPr/>
        </p:nvSpPr>
        <p:spPr bwMode="auto">
          <a:xfrm>
            <a:off x="5766027" y="5368927"/>
            <a:ext cx="1736725" cy="946150"/>
          </a:xfrm>
          <a:custGeom>
            <a:avLst/>
            <a:gdLst>
              <a:gd name="T0" fmla="*/ 0 w 1094"/>
              <a:gd name="T1" fmla="*/ 0 h 596"/>
              <a:gd name="T2" fmla="*/ 911 w 1094"/>
              <a:gd name="T3" fmla="*/ 0 h 596"/>
              <a:gd name="T4" fmla="*/ 1094 w 1094"/>
              <a:gd name="T5" fmla="*/ 298 h 596"/>
              <a:gd name="T6" fmla="*/ 911 w 1094"/>
              <a:gd name="T7" fmla="*/ 596 h 596"/>
              <a:gd name="T8" fmla="*/ 0 w 1094"/>
              <a:gd name="T9" fmla="*/ 596 h 596"/>
              <a:gd name="T10" fmla="*/ 0 w 1094"/>
              <a:gd name="T11" fmla="*/ 0 h 596"/>
              <a:gd name="T12" fmla="*/ 0 w 1094"/>
              <a:gd name="T13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4" h="596">
                <a:moveTo>
                  <a:pt x="0" y="0"/>
                </a:moveTo>
                <a:lnTo>
                  <a:pt x="911" y="0"/>
                </a:lnTo>
                <a:lnTo>
                  <a:pt x="1094" y="298"/>
                </a:lnTo>
                <a:lnTo>
                  <a:pt x="911" y="596"/>
                </a:lnTo>
                <a:lnTo>
                  <a:pt x="0" y="59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36"/>
          <p:cNvSpPr/>
          <p:nvPr/>
        </p:nvSpPr>
        <p:spPr bwMode="auto">
          <a:xfrm>
            <a:off x="5458052" y="3638552"/>
            <a:ext cx="1954212" cy="957263"/>
          </a:xfrm>
          <a:custGeom>
            <a:avLst/>
            <a:gdLst>
              <a:gd name="T0" fmla="*/ 0 w 1231"/>
              <a:gd name="T1" fmla="*/ 0 h 603"/>
              <a:gd name="T2" fmla="*/ 1047 w 1231"/>
              <a:gd name="T3" fmla="*/ 0 h 603"/>
              <a:gd name="T4" fmla="*/ 1231 w 1231"/>
              <a:gd name="T5" fmla="*/ 299 h 603"/>
              <a:gd name="T6" fmla="*/ 1047 w 1231"/>
              <a:gd name="T7" fmla="*/ 603 h 603"/>
              <a:gd name="T8" fmla="*/ 0 w 1231"/>
              <a:gd name="T9" fmla="*/ 603 h 603"/>
              <a:gd name="T10" fmla="*/ 0 w 1231"/>
              <a:gd name="T11" fmla="*/ 0 h 603"/>
              <a:gd name="T12" fmla="*/ 0 w 1231"/>
              <a:gd name="T13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603">
                <a:moveTo>
                  <a:pt x="0" y="0"/>
                </a:moveTo>
                <a:lnTo>
                  <a:pt x="1047" y="0"/>
                </a:lnTo>
                <a:lnTo>
                  <a:pt x="1231" y="299"/>
                </a:lnTo>
                <a:lnTo>
                  <a:pt x="1047" y="603"/>
                </a:lnTo>
                <a:lnTo>
                  <a:pt x="0" y="60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Freeform 37"/>
          <p:cNvSpPr/>
          <p:nvPr/>
        </p:nvSpPr>
        <p:spPr bwMode="auto">
          <a:xfrm>
            <a:off x="5458052" y="5260977"/>
            <a:ext cx="1954212" cy="955675"/>
          </a:xfrm>
          <a:custGeom>
            <a:avLst/>
            <a:gdLst>
              <a:gd name="T0" fmla="*/ 0 w 1231"/>
              <a:gd name="T1" fmla="*/ 0 h 602"/>
              <a:gd name="T2" fmla="*/ 1047 w 1231"/>
              <a:gd name="T3" fmla="*/ 0 h 602"/>
              <a:gd name="T4" fmla="*/ 1231 w 1231"/>
              <a:gd name="T5" fmla="*/ 303 h 602"/>
              <a:gd name="T6" fmla="*/ 1047 w 1231"/>
              <a:gd name="T7" fmla="*/ 602 h 602"/>
              <a:gd name="T8" fmla="*/ 0 w 1231"/>
              <a:gd name="T9" fmla="*/ 602 h 602"/>
              <a:gd name="T10" fmla="*/ 0 w 1231"/>
              <a:gd name="T11" fmla="*/ 0 h 602"/>
              <a:gd name="T12" fmla="*/ 0 w 1231"/>
              <a:gd name="T13" fmla="*/ 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1" h="602">
                <a:moveTo>
                  <a:pt x="0" y="0"/>
                </a:moveTo>
                <a:lnTo>
                  <a:pt x="1047" y="0"/>
                </a:lnTo>
                <a:lnTo>
                  <a:pt x="1231" y="303"/>
                </a:lnTo>
                <a:lnTo>
                  <a:pt x="1047" y="602"/>
                </a:lnTo>
                <a:lnTo>
                  <a:pt x="0" y="6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A1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Freeform 38"/>
          <p:cNvSpPr>
            <a:spLocks noEditPoints="1"/>
          </p:cNvSpPr>
          <p:nvPr/>
        </p:nvSpPr>
        <p:spPr bwMode="auto">
          <a:xfrm>
            <a:off x="5458052" y="4171952"/>
            <a:ext cx="1836737" cy="365125"/>
          </a:xfrm>
          <a:custGeom>
            <a:avLst/>
            <a:gdLst>
              <a:gd name="T0" fmla="*/ 30 w 221"/>
              <a:gd name="T1" fmla="*/ 44 h 44"/>
              <a:gd name="T2" fmla="*/ 32 w 221"/>
              <a:gd name="T3" fmla="*/ 42 h 44"/>
              <a:gd name="T4" fmla="*/ 19 w 221"/>
              <a:gd name="T5" fmla="*/ 40 h 44"/>
              <a:gd name="T6" fmla="*/ 17 w 221"/>
              <a:gd name="T7" fmla="*/ 42 h 44"/>
              <a:gd name="T8" fmla="*/ 196 w 221"/>
              <a:gd name="T9" fmla="*/ 43 h 44"/>
              <a:gd name="T10" fmla="*/ 198 w 221"/>
              <a:gd name="T11" fmla="*/ 36 h 44"/>
              <a:gd name="T12" fmla="*/ 195 w 221"/>
              <a:gd name="T13" fmla="*/ 37 h 44"/>
              <a:gd name="T14" fmla="*/ 186 w 221"/>
              <a:gd name="T15" fmla="*/ 40 h 44"/>
              <a:gd name="T16" fmla="*/ 185 w 221"/>
              <a:gd name="T17" fmla="*/ 42 h 44"/>
              <a:gd name="T18" fmla="*/ 194 w 221"/>
              <a:gd name="T19" fmla="*/ 44 h 44"/>
              <a:gd name="T20" fmla="*/ 217 w 221"/>
              <a:gd name="T21" fmla="*/ 1 h 44"/>
              <a:gd name="T22" fmla="*/ 212 w 221"/>
              <a:gd name="T23" fmla="*/ 13 h 44"/>
              <a:gd name="T24" fmla="*/ 214 w 221"/>
              <a:gd name="T25" fmla="*/ 13 h 44"/>
              <a:gd name="T26" fmla="*/ 219 w 221"/>
              <a:gd name="T27" fmla="*/ 0 h 44"/>
              <a:gd name="T28" fmla="*/ 217 w 221"/>
              <a:gd name="T29" fmla="*/ 1 h 44"/>
              <a:gd name="T30" fmla="*/ 200 w 221"/>
              <a:gd name="T31" fmla="*/ 29 h 44"/>
              <a:gd name="T32" fmla="*/ 201 w 221"/>
              <a:gd name="T33" fmla="*/ 31 h 44"/>
              <a:gd name="T34" fmla="*/ 209 w 221"/>
              <a:gd name="T35" fmla="*/ 20 h 44"/>
              <a:gd name="T36" fmla="*/ 209 w 221"/>
              <a:gd name="T37" fmla="*/ 18 h 44"/>
              <a:gd name="T38" fmla="*/ 0 w 221"/>
              <a:gd name="T39" fmla="*/ 40 h 44"/>
              <a:gd name="T40" fmla="*/ 8 w 221"/>
              <a:gd name="T41" fmla="*/ 44 h 44"/>
              <a:gd name="T42" fmla="*/ 10 w 221"/>
              <a:gd name="T43" fmla="*/ 42 h 44"/>
              <a:gd name="T44" fmla="*/ 0 w 221"/>
              <a:gd name="T45" fmla="*/ 40 h 44"/>
              <a:gd name="T46" fmla="*/ 51 w 221"/>
              <a:gd name="T47" fmla="*/ 44 h 44"/>
              <a:gd name="T48" fmla="*/ 53 w 221"/>
              <a:gd name="T49" fmla="*/ 42 h 44"/>
              <a:gd name="T50" fmla="*/ 40 w 221"/>
              <a:gd name="T51" fmla="*/ 40 h 44"/>
              <a:gd name="T52" fmla="*/ 38 w 221"/>
              <a:gd name="T53" fmla="*/ 42 h 44"/>
              <a:gd name="T54" fmla="*/ 60 w 221"/>
              <a:gd name="T55" fmla="*/ 44 h 44"/>
              <a:gd name="T56" fmla="*/ 74 w 221"/>
              <a:gd name="T57" fmla="*/ 42 h 44"/>
              <a:gd name="T58" fmla="*/ 72 w 221"/>
              <a:gd name="T59" fmla="*/ 40 h 44"/>
              <a:gd name="T60" fmla="*/ 59 w 221"/>
              <a:gd name="T61" fmla="*/ 42 h 44"/>
              <a:gd name="T62" fmla="*/ 60 w 221"/>
              <a:gd name="T63" fmla="*/ 44 h 44"/>
              <a:gd name="T64" fmla="*/ 93 w 221"/>
              <a:gd name="T65" fmla="*/ 44 h 44"/>
              <a:gd name="T66" fmla="*/ 95 w 221"/>
              <a:gd name="T67" fmla="*/ 42 h 44"/>
              <a:gd name="T68" fmla="*/ 81 w 221"/>
              <a:gd name="T69" fmla="*/ 40 h 44"/>
              <a:gd name="T70" fmla="*/ 80 w 221"/>
              <a:gd name="T71" fmla="*/ 42 h 44"/>
              <a:gd name="T72" fmla="*/ 102 w 221"/>
              <a:gd name="T73" fmla="*/ 44 h 44"/>
              <a:gd name="T74" fmla="*/ 116 w 221"/>
              <a:gd name="T75" fmla="*/ 42 h 44"/>
              <a:gd name="T76" fmla="*/ 114 w 221"/>
              <a:gd name="T77" fmla="*/ 40 h 44"/>
              <a:gd name="T78" fmla="*/ 101 w 221"/>
              <a:gd name="T79" fmla="*/ 42 h 44"/>
              <a:gd name="T80" fmla="*/ 102 w 221"/>
              <a:gd name="T81" fmla="*/ 44 h 44"/>
              <a:gd name="T82" fmla="*/ 135 w 221"/>
              <a:gd name="T83" fmla="*/ 44 h 44"/>
              <a:gd name="T84" fmla="*/ 137 w 221"/>
              <a:gd name="T85" fmla="*/ 42 h 44"/>
              <a:gd name="T86" fmla="*/ 123 w 221"/>
              <a:gd name="T87" fmla="*/ 40 h 44"/>
              <a:gd name="T88" fmla="*/ 122 w 221"/>
              <a:gd name="T89" fmla="*/ 42 h 44"/>
              <a:gd name="T90" fmla="*/ 144 w 221"/>
              <a:gd name="T91" fmla="*/ 44 h 44"/>
              <a:gd name="T92" fmla="*/ 158 w 221"/>
              <a:gd name="T93" fmla="*/ 42 h 44"/>
              <a:gd name="T94" fmla="*/ 156 w 221"/>
              <a:gd name="T95" fmla="*/ 40 h 44"/>
              <a:gd name="T96" fmla="*/ 143 w 221"/>
              <a:gd name="T97" fmla="*/ 42 h 44"/>
              <a:gd name="T98" fmla="*/ 144 w 221"/>
              <a:gd name="T99" fmla="*/ 44 h 44"/>
              <a:gd name="T100" fmla="*/ 177 w 221"/>
              <a:gd name="T101" fmla="*/ 44 h 44"/>
              <a:gd name="T102" fmla="*/ 179 w 221"/>
              <a:gd name="T103" fmla="*/ 42 h 44"/>
              <a:gd name="T104" fmla="*/ 165 w 221"/>
              <a:gd name="T105" fmla="*/ 40 h 44"/>
              <a:gd name="T106" fmla="*/ 164 w 221"/>
              <a:gd name="T107" fmla="*/ 4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1" y="40"/>
                  <a:pt x="30" y="40"/>
                </a:cubicBezTo>
                <a:cubicBezTo>
                  <a:pt x="26" y="40"/>
                  <a:pt x="22" y="40"/>
                  <a:pt x="19" y="40"/>
                </a:cubicBezTo>
                <a:cubicBezTo>
                  <a:pt x="18" y="40"/>
                  <a:pt x="17" y="41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3"/>
                  <a:pt x="18" y="44"/>
                  <a:pt x="19" y="44"/>
                </a:cubicBezTo>
                <a:close/>
                <a:moveTo>
                  <a:pt x="196" y="43"/>
                </a:moveTo>
                <a:cubicBezTo>
                  <a:pt x="196" y="41"/>
                  <a:pt x="197" y="40"/>
                  <a:pt x="198" y="38"/>
                </a:cubicBezTo>
                <a:cubicBezTo>
                  <a:pt x="199" y="38"/>
                  <a:pt x="198" y="37"/>
                  <a:pt x="198" y="36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7" y="36"/>
                  <a:pt x="196" y="36"/>
                  <a:pt x="195" y="37"/>
                </a:cubicBezTo>
                <a:cubicBezTo>
                  <a:pt x="195" y="38"/>
                  <a:pt x="194" y="39"/>
                  <a:pt x="193" y="40"/>
                </a:cubicBezTo>
                <a:cubicBezTo>
                  <a:pt x="190" y="40"/>
                  <a:pt x="190" y="40"/>
                  <a:pt x="186" y="40"/>
                </a:cubicBezTo>
                <a:cubicBezTo>
                  <a:pt x="186" y="40"/>
                  <a:pt x="185" y="41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3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3"/>
                  <a:pt x="196" y="43"/>
                </a:cubicBezTo>
                <a:close/>
                <a:moveTo>
                  <a:pt x="217" y="1"/>
                </a:moveTo>
                <a:cubicBezTo>
                  <a:pt x="215" y="4"/>
                  <a:pt x="213" y="7"/>
                  <a:pt x="211" y="11"/>
                </a:cubicBezTo>
                <a:cubicBezTo>
                  <a:pt x="211" y="12"/>
                  <a:pt x="211" y="13"/>
                  <a:pt x="212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2" y="14"/>
                  <a:pt x="213" y="13"/>
                  <a:pt x="214" y="13"/>
                </a:cubicBezTo>
                <a:cubicBezTo>
                  <a:pt x="216" y="9"/>
                  <a:pt x="218" y="6"/>
                  <a:pt x="220" y="3"/>
                </a:cubicBezTo>
                <a:cubicBezTo>
                  <a:pt x="221" y="2"/>
                  <a:pt x="220" y="1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8" y="0"/>
                  <a:pt x="217" y="1"/>
                </a:cubicBezTo>
                <a:close/>
                <a:moveTo>
                  <a:pt x="206" y="19"/>
                </a:moveTo>
                <a:cubicBezTo>
                  <a:pt x="204" y="22"/>
                  <a:pt x="202" y="25"/>
                  <a:pt x="200" y="29"/>
                </a:cubicBezTo>
                <a:cubicBezTo>
                  <a:pt x="200" y="29"/>
                  <a:pt x="200" y="31"/>
                  <a:pt x="201" y="31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1"/>
                  <a:pt x="203" y="31"/>
                  <a:pt x="203" y="30"/>
                </a:cubicBezTo>
                <a:cubicBezTo>
                  <a:pt x="205" y="27"/>
                  <a:pt x="207" y="24"/>
                  <a:pt x="209" y="20"/>
                </a:cubicBezTo>
                <a:cubicBezTo>
                  <a:pt x="210" y="20"/>
                  <a:pt x="209" y="19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08" y="18"/>
                  <a:pt x="207" y="18"/>
                  <a:pt x="206" y="19"/>
                </a:cubicBezTo>
                <a:close/>
                <a:moveTo>
                  <a:pt x="0" y="40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1"/>
                  <a:pt x="9" y="40"/>
                  <a:pt x="8" y="40"/>
                </a:cubicBezTo>
                <a:cubicBezTo>
                  <a:pt x="0" y="40"/>
                  <a:pt x="0" y="40"/>
                  <a:pt x="0" y="40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3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47" y="40"/>
                  <a:pt x="43" y="40"/>
                  <a:pt x="40" y="40"/>
                </a:cubicBezTo>
                <a:cubicBezTo>
                  <a:pt x="39" y="40"/>
                  <a:pt x="38" y="41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3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3" y="40"/>
                  <a:pt x="72" y="40"/>
                </a:cubicBezTo>
                <a:cubicBezTo>
                  <a:pt x="68" y="40"/>
                  <a:pt x="64" y="40"/>
                  <a:pt x="60" y="40"/>
                </a:cubicBezTo>
                <a:cubicBezTo>
                  <a:pt x="60" y="40"/>
                  <a:pt x="59" y="41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3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3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1"/>
                  <a:pt x="94" y="40"/>
                  <a:pt x="93" y="40"/>
                </a:cubicBezTo>
                <a:cubicBezTo>
                  <a:pt x="89" y="40"/>
                  <a:pt x="85" y="40"/>
                  <a:pt x="81" y="40"/>
                </a:cubicBezTo>
                <a:cubicBezTo>
                  <a:pt x="81" y="40"/>
                  <a:pt x="80" y="41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3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3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1"/>
                  <a:pt x="115" y="40"/>
                  <a:pt x="114" y="40"/>
                </a:cubicBezTo>
                <a:cubicBezTo>
                  <a:pt x="110" y="40"/>
                  <a:pt x="106" y="40"/>
                  <a:pt x="102" y="40"/>
                </a:cubicBezTo>
                <a:cubicBezTo>
                  <a:pt x="102" y="40"/>
                  <a:pt x="101" y="41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7" y="41"/>
                  <a:pt x="136" y="40"/>
                  <a:pt x="135" y="40"/>
                </a:cubicBezTo>
                <a:cubicBezTo>
                  <a:pt x="131" y="40"/>
                  <a:pt x="127" y="40"/>
                  <a:pt x="123" y="40"/>
                </a:cubicBezTo>
                <a:cubicBezTo>
                  <a:pt x="123" y="40"/>
                  <a:pt x="122" y="41"/>
                  <a:pt x="122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3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3"/>
                  <a:pt x="158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7" y="40"/>
                  <a:pt x="156" y="40"/>
                </a:cubicBezTo>
                <a:cubicBezTo>
                  <a:pt x="152" y="40"/>
                  <a:pt x="148" y="40"/>
                  <a:pt x="144" y="40"/>
                </a:cubicBezTo>
                <a:cubicBezTo>
                  <a:pt x="144" y="40"/>
                  <a:pt x="143" y="41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3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3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1"/>
                  <a:pt x="178" y="40"/>
                  <a:pt x="177" y="40"/>
                </a:cubicBezTo>
                <a:cubicBezTo>
                  <a:pt x="173" y="40"/>
                  <a:pt x="169" y="40"/>
                  <a:pt x="165" y="40"/>
                </a:cubicBezTo>
                <a:cubicBezTo>
                  <a:pt x="165" y="40"/>
                  <a:pt x="164" y="41"/>
                  <a:pt x="164" y="42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43"/>
                  <a:pt x="165" y="44"/>
                  <a:pt x="165" y="44"/>
                </a:cubicBezTo>
                <a:close/>
              </a:path>
            </a:pathLst>
          </a:custGeom>
          <a:solidFill>
            <a:srgbClr val="FDD8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Freeform 39"/>
          <p:cNvSpPr>
            <a:spLocks noEditPoints="1"/>
          </p:cNvSpPr>
          <p:nvPr/>
        </p:nvSpPr>
        <p:spPr bwMode="auto">
          <a:xfrm>
            <a:off x="5458052" y="5792790"/>
            <a:ext cx="1836737" cy="365125"/>
          </a:xfrm>
          <a:custGeom>
            <a:avLst/>
            <a:gdLst>
              <a:gd name="T0" fmla="*/ 30 w 221"/>
              <a:gd name="T1" fmla="*/ 44 h 44"/>
              <a:gd name="T2" fmla="*/ 32 w 221"/>
              <a:gd name="T3" fmla="*/ 42 h 44"/>
              <a:gd name="T4" fmla="*/ 19 w 221"/>
              <a:gd name="T5" fmla="*/ 40 h 44"/>
              <a:gd name="T6" fmla="*/ 17 w 221"/>
              <a:gd name="T7" fmla="*/ 42 h 44"/>
              <a:gd name="T8" fmla="*/ 196 w 221"/>
              <a:gd name="T9" fmla="*/ 43 h 44"/>
              <a:gd name="T10" fmla="*/ 198 w 221"/>
              <a:gd name="T11" fmla="*/ 36 h 44"/>
              <a:gd name="T12" fmla="*/ 195 w 221"/>
              <a:gd name="T13" fmla="*/ 37 h 44"/>
              <a:gd name="T14" fmla="*/ 186 w 221"/>
              <a:gd name="T15" fmla="*/ 40 h 44"/>
              <a:gd name="T16" fmla="*/ 185 w 221"/>
              <a:gd name="T17" fmla="*/ 42 h 44"/>
              <a:gd name="T18" fmla="*/ 194 w 221"/>
              <a:gd name="T19" fmla="*/ 44 h 44"/>
              <a:gd name="T20" fmla="*/ 217 w 221"/>
              <a:gd name="T21" fmla="*/ 1 h 44"/>
              <a:gd name="T22" fmla="*/ 212 w 221"/>
              <a:gd name="T23" fmla="*/ 13 h 44"/>
              <a:gd name="T24" fmla="*/ 214 w 221"/>
              <a:gd name="T25" fmla="*/ 13 h 44"/>
              <a:gd name="T26" fmla="*/ 219 w 221"/>
              <a:gd name="T27" fmla="*/ 0 h 44"/>
              <a:gd name="T28" fmla="*/ 217 w 221"/>
              <a:gd name="T29" fmla="*/ 1 h 44"/>
              <a:gd name="T30" fmla="*/ 200 w 221"/>
              <a:gd name="T31" fmla="*/ 29 h 44"/>
              <a:gd name="T32" fmla="*/ 201 w 221"/>
              <a:gd name="T33" fmla="*/ 31 h 44"/>
              <a:gd name="T34" fmla="*/ 209 w 221"/>
              <a:gd name="T35" fmla="*/ 21 h 44"/>
              <a:gd name="T36" fmla="*/ 209 w 221"/>
              <a:gd name="T37" fmla="*/ 18 h 44"/>
              <a:gd name="T38" fmla="*/ 0 w 221"/>
              <a:gd name="T39" fmla="*/ 40 h 44"/>
              <a:gd name="T40" fmla="*/ 8 w 221"/>
              <a:gd name="T41" fmla="*/ 44 h 44"/>
              <a:gd name="T42" fmla="*/ 10 w 221"/>
              <a:gd name="T43" fmla="*/ 42 h 44"/>
              <a:gd name="T44" fmla="*/ 0 w 221"/>
              <a:gd name="T45" fmla="*/ 40 h 44"/>
              <a:gd name="T46" fmla="*/ 51 w 221"/>
              <a:gd name="T47" fmla="*/ 44 h 44"/>
              <a:gd name="T48" fmla="*/ 53 w 221"/>
              <a:gd name="T49" fmla="*/ 42 h 44"/>
              <a:gd name="T50" fmla="*/ 40 w 221"/>
              <a:gd name="T51" fmla="*/ 40 h 44"/>
              <a:gd name="T52" fmla="*/ 38 w 221"/>
              <a:gd name="T53" fmla="*/ 42 h 44"/>
              <a:gd name="T54" fmla="*/ 60 w 221"/>
              <a:gd name="T55" fmla="*/ 44 h 44"/>
              <a:gd name="T56" fmla="*/ 74 w 221"/>
              <a:gd name="T57" fmla="*/ 42 h 44"/>
              <a:gd name="T58" fmla="*/ 72 w 221"/>
              <a:gd name="T59" fmla="*/ 40 h 44"/>
              <a:gd name="T60" fmla="*/ 59 w 221"/>
              <a:gd name="T61" fmla="*/ 42 h 44"/>
              <a:gd name="T62" fmla="*/ 60 w 221"/>
              <a:gd name="T63" fmla="*/ 44 h 44"/>
              <a:gd name="T64" fmla="*/ 93 w 221"/>
              <a:gd name="T65" fmla="*/ 44 h 44"/>
              <a:gd name="T66" fmla="*/ 95 w 221"/>
              <a:gd name="T67" fmla="*/ 42 h 44"/>
              <a:gd name="T68" fmla="*/ 81 w 221"/>
              <a:gd name="T69" fmla="*/ 40 h 44"/>
              <a:gd name="T70" fmla="*/ 80 w 221"/>
              <a:gd name="T71" fmla="*/ 42 h 44"/>
              <a:gd name="T72" fmla="*/ 102 w 221"/>
              <a:gd name="T73" fmla="*/ 44 h 44"/>
              <a:gd name="T74" fmla="*/ 116 w 221"/>
              <a:gd name="T75" fmla="*/ 42 h 44"/>
              <a:gd name="T76" fmla="*/ 114 w 221"/>
              <a:gd name="T77" fmla="*/ 40 h 44"/>
              <a:gd name="T78" fmla="*/ 101 w 221"/>
              <a:gd name="T79" fmla="*/ 42 h 44"/>
              <a:gd name="T80" fmla="*/ 102 w 221"/>
              <a:gd name="T81" fmla="*/ 44 h 44"/>
              <a:gd name="T82" fmla="*/ 135 w 221"/>
              <a:gd name="T83" fmla="*/ 44 h 44"/>
              <a:gd name="T84" fmla="*/ 137 w 221"/>
              <a:gd name="T85" fmla="*/ 42 h 44"/>
              <a:gd name="T86" fmla="*/ 123 w 221"/>
              <a:gd name="T87" fmla="*/ 40 h 44"/>
              <a:gd name="T88" fmla="*/ 122 w 221"/>
              <a:gd name="T89" fmla="*/ 42 h 44"/>
              <a:gd name="T90" fmla="*/ 144 w 221"/>
              <a:gd name="T91" fmla="*/ 44 h 44"/>
              <a:gd name="T92" fmla="*/ 158 w 221"/>
              <a:gd name="T93" fmla="*/ 42 h 44"/>
              <a:gd name="T94" fmla="*/ 156 w 221"/>
              <a:gd name="T95" fmla="*/ 40 h 44"/>
              <a:gd name="T96" fmla="*/ 143 w 221"/>
              <a:gd name="T97" fmla="*/ 42 h 44"/>
              <a:gd name="T98" fmla="*/ 144 w 221"/>
              <a:gd name="T99" fmla="*/ 44 h 44"/>
              <a:gd name="T100" fmla="*/ 177 w 221"/>
              <a:gd name="T101" fmla="*/ 44 h 44"/>
              <a:gd name="T102" fmla="*/ 179 w 221"/>
              <a:gd name="T103" fmla="*/ 42 h 44"/>
              <a:gd name="T104" fmla="*/ 165 w 221"/>
              <a:gd name="T105" fmla="*/ 40 h 44"/>
              <a:gd name="T106" fmla="*/ 164 w 221"/>
              <a:gd name="T107" fmla="*/ 4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1" y="40"/>
                  <a:pt x="30" y="40"/>
                </a:cubicBezTo>
                <a:cubicBezTo>
                  <a:pt x="26" y="40"/>
                  <a:pt x="22" y="40"/>
                  <a:pt x="19" y="40"/>
                </a:cubicBezTo>
                <a:cubicBezTo>
                  <a:pt x="18" y="40"/>
                  <a:pt x="17" y="41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3"/>
                  <a:pt x="18" y="44"/>
                  <a:pt x="19" y="44"/>
                </a:cubicBezTo>
                <a:close/>
                <a:moveTo>
                  <a:pt x="196" y="43"/>
                </a:moveTo>
                <a:cubicBezTo>
                  <a:pt x="196" y="41"/>
                  <a:pt x="197" y="40"/>
                  <a:pt x="198" y="39"/>
                </a:cubicBezTo>
                <a:cubicBezTo>
                  <a:pt x="199" y="38"/>
                  <a:pt x="198" y="37"/>
                  <a:pt x="198" y="36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7" y="36"/>
                  <a:pt x="196" y="36"/>
                  <a:pt x="195" y="37"/>
                </a:cubicBezTo>
                <a:cubicBezTo>
                  <a:pt x="195" y="38"/>
                  <a:pt x="194" y="39"/>
                  <a:pt x="193" y="40"/>
                </a:cubicBezTo>
                <a:cubicBezTo>
                  <a:pt x="190" y="40"/>
                  <a:pt x="190" y="40"/>
                  <a:pt x="186" y="40"/>
                </a:cubicBezTo>
                <a:cubicBezTo>
                  <a:pt x="186" y="40"/>
                  <a:pt x="185" y="41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3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3"/>
                  <a:pt x="196" y="43"/>
                </a:cubicBezTo>
                <a:close/>
                <a:moveTo>
                  <a:pt x="217" y="1"/>
                </a:moveTo>
                <a:cubicBezTo>
                  <a:pt x="215" y="4"/>
                  <a:pt x="213" y="8"/>
                  <a:pt x="211" y="11"/>
                </a:cubicBezTo>
                <a:cubicBezTo>
                  <a:pt x="211" y="12"/>
                  <a:pt x="211" y="13"/>
                  <a:pt x="212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2" y="14"/>
                  <a:pt x="213" y="14"/>
                  <a:pt x="214" y="13"/>
                </a:cubicBezTo>
                <a:cubicBezTo>
                  <a:pt x="216" y="9"/>
                  <a:pt x="218" y="6"/>
                  <a:pt x="220" y="3"/>
                </a:cubicBezTo>
                <a:cubicBezTo>
                  <a:pt x="221" y="2"/>
                  <a:pt x="220" y="1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8" y="0"/>
                  <a:pt x="217" y="1"/>
                </a:cubicBezTo>
                <a:close/>
                <a:moveTo>
                  <a:pt x="206" y="19"/>
                </a:moveTo>
                <a:cubicBezTo>
                  <a:pt x="204" y="22"/>
                  <a:pt x="202" y="26"/>
                  <a:pt x="200" y="29"/>
                </a:cubicBezTo>
                <a:cubicBezTo>
                  <a:pt x="200" y="30"/>
                  <a:pt x="200" y="31"/>
                  <a:pt x="201" y="31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2"/>
                  <a:pt x="203" y="31"/>
                  <a:pt x="203" y="31"/>
                </a:cubicBezTo>
                <a:cubicBezTo>
                  <a:pt x="205" y="27"/>
                  <a:pt x="207" y="24"/>
                  <a:pt x="209" y="21"/>
                </a:cubicBezTo>
                <a:cubicBezTo>
                  <a:pt x="210" y="20"/>
                  <a:pt x="209" y="19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08" y="18"/>
                  <a:pt x="207" y="18"/>
                  <a:pt x="206" y="19"/>
                </a:cubicBezTo>
                <a:close/>
                <a:moveTo>
                  <a:pt x="0" y="40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1"/>
                  <a:pt x="9" y="40"/>
                  <a:pt x="8" y="40"/>
                </a:cubicBezTo>
                <a:cubicBezTo>
                  <a:pt x="0" y="40"/>
                  <a:pt x="0" y="40"/>
                  <a:pt x="0" y="40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3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47" y="40"/>
                  <a:pt x="43" y="40"/>
                  <a:pt x="40" y="40"/>
                </a:cubicBezTo>
                <a:cubicBezTo>
                  <a:pt x="39" y="40"/>
                  <a:pt x="38" y="41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3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3" y="40"/>
                  <a:pt x="72" y="40"/>
                </a:cubicBezTo>
                <a:cubicBezTo>
                  <a:pt x="68" y="40"/>
                  <a:pt x="64" y="40"/>
                  <a:pt x="60" y="40"/>
                </a:cubicBezTo>
                <a:cubicBezTo>
                  <a:pt x="60" y="40"/>
                  <a:pt x="59" y="41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3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3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1"/>
                  <a:pt x="94" y="40"/>
                  <a:pt x="93" y="40"/>
                </a:cubicBezTo>
                <a:cubicBezTo>
                  <a:pt x="89" y="40"/>
                  <a:pt x="85" y="40"/>
                  <a:pt x="81" y="40"/>
                </a:cubicBezTo>
                <a:cubicBezTo>
                  <a:pt x="81" y="40"/>
                  <a:pt x="80" y="41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3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3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1"/>
                  <a:pt x="115" y="40"/>
                  <a:pt x="114" y="40"/>
                </a:cubicBezTo>
                <a:cubicBezTo>
                  <a:pt x="110" y="40"/>
                  <a:pt x="106" y="40"/>
                  <a:pt x="102" y="40"/>
                </a:cubicBezTo>
                <a:cubicBezTo>
                  <a:pt x="102" y="40"/>
                  <a:pt x="101" y="41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7" y="41"/>
                  <a:pt x="136" y="40"/>
                  <a:pt x="135" y="40"/>
                </a:cubicBezTo>
                <a:cubicBezTo>
                  <a:pt x="131" y="40"/>
                  <a:pt x="127" y="40"/>
                  <a:pt x="123" y="40"/>
                </a:cubicBezTo>
                <a:cubicBezTo>
                  <a:pt x="123" y="40"/>
                  <a:pt x="122" y="41"/>
                  <a:pt x="122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3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3"/>
                  <a:pt x="158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7" y="40"/>
                  <a:pt x="156" y="40"/>
                </a:cubicBezTo>
                <a:cubicBezTo>
                  <a:pt x="152" y="40"/>
                  <a:pt x="148" y="40"/>
                  <a:pt x="144" y="40"/>
                </a:cubicBezTo>
                <a:cubicBezTo>
                  <a:pt x="144" y="40"/>
                  <a:pt x="143" y="41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3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3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1"/>
                  <a:pt x="178" y="40"/>
                  <a:pt x="177" y="40"/>
                </a:cubicBezTo>
                <a:cubicBezTo>
                  <a:pt x="173" y="40"/>
                  <a:pt x="169" y="40"/>
                  <a:pt x="165" y="40"/>
                </a:cubicBezTo>
                <a:cubicBezTo>
                  <a:pt x="165" y="40"/>
                  <a:pt x="164" y="41"/>
                  <a:pt x="164" y="42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43"/>
                  <a:pt x="165" y="44"/>
                  <a:pt x="165" y="44"/>
                </a:cubicBezTo>
                <a:close/>
              </a:path>
            </a:pathLst>
          </a:custGeom>
          <a:solidFill>
            <a:srgbClr val="82C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Freeform 40"/>
          <p:cNvSpPr>
            <a:spLocks noEditPoints="1"/>
          </p:cNvSpPr>
          <p:nvPr/>
        </p:nvSpPr>
        <p:spPr bwMode="auto">
          <a:xfrm>
            <a:off x="5458052" y="3697290"/>
            <a:ext cx="1870075" cy="431800"/>
          </a:xfrm>
          <a:custGeom>
            <a:avLst/>
            <a:gdLst>
              <a:gd name="T0" fmla="*/ 30 w 225"/>
              <a:gd name="T1" fmla="*/ 0 h 52"/>
              <a:gd name="T2" fmla="*/ 32 w 225"/>
              <a:gd name="T3" fmla="*/ 2 h 52"/>
              <a:gd name="T4" fmla="*/ 19 w 225"/>
              <a:gd name="T5" fmla="*/ 4 h 52"/>
              <a:gd name="T6" fmla="*/ 17 w 225"/>
              <a:gd name="T7" fmla="*/ 2 h 52"/>
              <a:gd name="T8" fmla="*/ 224 w 225"/>
              <a:gd name="T9" fmla="*/ 49 h 52"/>
              <a:gd name="T10" fmla="*/ 225 w 225"/>
              <a:gd name="T11" fmla="*/ 50 h 52"/>
              <a:gd name="T12" fmla="*/ 224 w 225"/>
              <a:gd name="T13" fmla="*/ 52 h 52"/>
              <a:gd name="T14" fmla="*/ 222 w 225"/>
              <a:gd name="T15" fmla="*/ 51 h 52"/>
              <a:gd name="T16" fmla="*/ 224 w 225"/>
              <a:gd name="T17" fmla="*/ 49 h 52"/>
              <a:gd name="T18" fmla="*/ 198 w 225"/>
              <a:gd name="T19" fmla="*/ 6 h 52"/>
              <a:gd name="T20" fmla="*/ 198 w 225"/>
              <a:gd name="T21" fmla="*/ 8 h 52"/>
              <a:gd name="T22" fmla="*/ 193 w 225"/>
              <a:gd name="T23" fmla="*/ 4 h 52"/>
              <a:gd name="T24" fmla="*/ 185 w 225"/>
              <a:gd name="T25" fmla="*/ 2 h 52"/>
              <a:gd name="T26" fmla="*/ 186 w 225"/>
              <a:gd name="T27" fmla="*/ 0 h 52"/>
              <a:gd name="T28" fmla="*/ 196 w 225"/>
              <a:gd name="T29" fmla="*/ 1 h 52"/>
              <a:gd name="T30" fmla="*/ 211 w 225"/>
              <a:gd name="T31" fmla="*/ 33 h 52"/>
              <a:gd name="T32" fmla="*/ 212 w 225"/>
              <a:gd name="T33" fmla="*/ 31 h 52"/>
              <a:gd name="T34" fmla="*/ 220 w 225"/>
              <a:gd name="T35" fmla="*/ 41 h 52"/>
              <a:gd name="T36" fmla="*/ 219 w 225"/>
              <a:gd name="T37" fmla="*/ 44 h 52"/>
              <a:gd name="T38" fmla="*/ 206 w 225"/>
              <a:gd name="T39" fmla="*/ 25 h 52"/>
              <a:gd name="T40" fmla="*/ 201 w 225"/>
              <a:gd name="T41" fmla="*/ 13 h 52"/>
              <a:gd name="T42" fmla="*/ 203 w 225"/>
              <a:gd name="T43" fmla="*/ 14 h 52"/>
              <a:gd name="T44" fmla="*/ 209 w 225"/>
              <a:gd name="T45" fmla="*/ 26 h 52"/>
              <a:gd name="T46" fmla="*/ 206 w 225"/>
              <a:gd name="T47" fmla="*/ 25 h 52"/>
              <a:gd name="T48" fmla="*/ 0 w 225"/>
              <a:gd name="T49" fmla="*/ 0 h 52"/>
              <a:gd name="T50" fmla="*/ 10 w 225"/>
              <a:gd name="T51" fmla="*/ 2 h 52"/>
              <a:gd name="T52" fmla="*/ 8 w 225"/>
              <a:gd name="T53" fmla="*/ 4 h 52"/>
              <a:gd name="T54" fmla="*/ 40 w 225"/>
              <a:gd name="T55" fmla="*/ 0 h 52"/>
              <a:gd name="T56" fmla="*/ 53 w 225"/>
              <a:gd name="T57" fmla="*/ 2 h 52"/>
              <a:gd name="T58" fmla="*/ 51 w 225"/>
              <a:gd name="T59" fmla="*/ 4 h 52"/>
              <a:gd name="T60" fmla="*/ 38 w 225"/>
              <a:gd name="T61" fmla="*/ 2 h 52"/>
              <a:gd name="T62" fmla="*/ 40 w 225"/>
              <a:gd name="T63" fmla="*/ 0 h 52"/>
              <a:gd name="T64" fmla="*/ 72 w 225"/>
              <a:gd name="T65" fmla="*/ 0 h 52"/>
              <a:gd name="T66" fmla="*/ 74 w 225"/>
              <a:gd name="T67" fmla="*/ 2 h 52"/>
              <a:gd name="T68" fmla="*/ 60 w 225"/>
              <a:gd name="T69" fmla="*/ 4 h 52"/>
              <a:gd name="T70" fmla="*/ 59 w 225"/>
              <a:gd name="T71" fmla="*/ 2 h 52"/>
              <a:gd name="T72" fmla="*/ 81 w 225"/>
              <a:gd name="T73" fmla="*/ 0 h 52"/>
              <a:gd name="T74" fmla="*/ 95 w 225"/>
              <a:gd name="T75" fmla="*/ 2 h 52"/>
              <a:gd name="T76" fmla="*/ 93 w 225"/>
              <a:gd name="T77" fmla="*/ 4 h 52"/>
              <a:gd name="T78" fmla="*/ 80 w 225"/>
              <a:gd name="T79" fmla="*/ 2 h 52"/>
              <a:gd name="T80" fmla="*/ 81 w 225"/>
              <a:gd name="T81" fmla="*/ 0 h 52"/>
              <a:gd name="T82" fmla="*/ 114 w 225"/>
              <a:gd name="T83" fmla="*/ 0 h 52"/>
              <a:gd name="T84" fmla="*/ 116 w 225"/>
              <a:gd name="T85" fmla="*/ 2 h 52"/>
              <a:gd name="T86" fmla="*/ 102 w 225"/>
              <a:gd name="T87" fmla="*/ 4 h 52"/>
              <a:gd name="T88" fmla="*/ 101 w 225"/>
              <a:gd name="T89" fmla="*/ 2 h 52"/>
              <a:gd name="T90" fmla="*/ 123 w 225"/>
              <a:gd name="T91" fmla="*/ 0 h 52"/>
              <a:gd name="T92" fmla="*/ 137 w 225"/>
              <a:gd name="T93" fmla="*/ 2 h 52"/>
              <a:gd name="T94" fmla="*/ 135 w 225"/>
              <a:gd name="T95" fmla="*/ 4 h 52"/>
              <a:gd name="T96" fmla="*/ 122 w 225"/>
              <a:gd name="T97" fmla="*/ 2 h 52"/>
              <a:gd name="T98" fmla="*/ 123 w 225"/>
              <a:gd name="T99" fmla="*/ 0 h 52"/>
              <a:gd name="T100" fmla="*/ 156 w 225"/>
              <a:gd name="T101" fmla="*/ 0 h 52"/>
              <a:gd name="T102" fmla="*/ 158 w 225"/>
              <a:gd name="T103" fmla="*/ 2 h 52"/>
              <a:gd name="T104" fmla="*/ 144 w 225"/>
              <a:gd name="T105" fmla="*/ 4 h 52"/>
              <a:gd name="T106" fmla="*/ 143 w 225"/>
              <a:gd name="T107" fmla="*/ 2 h 52"/>
              <a:gd name="T108" fmla="*/ 165 w 225"/>
              <a:gd name="T109" fmla="*/ 0 h 52"/>
              <a:gd name="T110" fmla="*/ 179 w 225"/>
              <a:gd name="T111" fmla="*/ 2 h 52"/>
              <a:gd name="T112" fmla="*/ 177 w 225"/>
              <a:gd name="T113" fmla="*/ 4 h 52"/>
              <a:gd name="T114" fmla="*/ 164 w 225"/>
              <a:gd name="T115" fmla="*/ 2 h 52"/>
              <a:gd name="T116" fmla="*/ 165 w 225"/>
              <a:gd name="T11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3"/>
                  <a:pt x="31" y="4"/>
                  <a:pt x="30" y="4"/>
                </a:cubicBezTo>
                <a:cubicBezTo>
                  <a:pt x="26" y="4"/>
                  <a:pt x="22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lose/>
                <a:moveTo>
                  <a:pt x="224" y="49"/>
                </a:moveTo>
                <a:cubicBezTo>
                  <a:pt x="224" y="49"/>
                  <a:pt x="224" y="49"/>
                  <a:pt x="224" y="49"/>
                </a:cubicBezTo>
                <a:cubicBezTo>
                  <a:pt x="225" y="49"/>
                  <a:pt x="225" y="49"/>
                  <a:pt x="225" y="50"/>
                </a:cubicBezTo>
                <a:cubicBezTo>
                  <a:pt x="225" y="51"/>
                  <a:pt x="225" y="51"/>
                  <a:pt x="225" y="51"/>
                </a:cubicBezTo>
                <a:cubicBezTo>
                  <a:pt x="225" y="52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2"/>
                  <a:pt x="222" y="51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9"/>
                  <a:pt x="224" y="49"/>
                </a:cubicBezTo>
                <a:close/>
                <a:moveTo>
                  <a:pt x="196" y="1"/>
                </a:moveTo>
                <a:cubicBezTo>
                  <a:pt x="196" y="3"/>
                  <a:pt x="197" y="4"/>
                  <a:pt x="198" y="6"/>
                </a:cubicBezTo>
                <a:cubicBezTo>
                  <a:pt x="199" y="6"/>
                  <a:pt x="198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7" y="8"/>
                  <a:pt x="196" y="8"/>
                  <a:pt x="195" y="7"/>
                </a:cubicBezTo>
                <a:cubicBezTo>
                  <a:pt x="195" y="6"/>
                  <a:pt x="194" y="5"/>
                  <a:pt x="193" y="4"/>
                </a:cubicBezTo>
                <a:cubicBezTo>
                  <a:pt x="190" y="4"/>
                  <a:pt x="190" y="4"/>
                  <a:pt x="186" y="4"/>
                </a:cubicBezTo>
                <a:cubicBezTo>
                  <a:pt x="186" y="4"/>
                  <a:pt x="185" y="3"/>
                  <a:pt x="185" y="2"/>
                </a:cubicBezTo>
                <a:cubicBezTo>
                  <a:pt x="185" y="2"/>
                  <a:pt x="185" y="2"/>
                  <a:pt x="185" y="2"/>
                </a:cubicBezTo>
                <a:cubicBezTo>
                  <a:pt x="185" y="1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1"/>
                  <a:pt x="196" y="1"/>
                </a:cubicBezTo>
                <a:close/>
                <a:moveTo>
                  <a:pt x="217" y="43"/>
                </a:moveTo>
                <a:cubicBezTo>
                  <a:pt x="215" y="40"/>
                  <a:pt x="213" y="37"/>
                  <a:pt x="211" y="33"/>
                </a:cubicBezTo>
                <a:cubicBezTo>
                  <a:pt x="211" y="32"/>
                  <a:pt x="211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0"/>
                  <a:pt x="213" y="31"/>
                  <a:pt x="214" y="31"/>
                </a:cubicBezTo>
                <a:cubicBezTo>
                  <a:pt x="216" y="35"/>
                  <a:pt x="218" y="38"/>
                  <a:pt x="220" y="41"/>
                </a:cubicBezTo>
                <a:cubicBezTo>
                  <a:pt x="221" y="42"/>
                  <a:pt x="220" y="43"/>
                  <a:pt x="219" y="44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44"/>
                  <a:pt x="218" y="44"/>
                  <a:pt x="217" y="43"/>
                </a:cubicBezTo>
                <a:close/>
                <a:moveTo>
                  <a:pt x="206" y="25"/>
                </a:moveTo>
                <a:cubicBezTo>
                  <a:pt x="204" y="22"/>
                  <a:pt x="202" y="19"/>
                  <a:pt x="200" y="15"/>
                </a:cubicBezTo>
                <a:cubicBezTo>
                  <a:pt x="200" y="14"/>
                  <a:pt x="200" y="13"/>
                  <a:pt x="201" y="13"/>
                </a:cubicBezTo>
                <a:cubicBezTo>
                  <a:pt x="201" y="13"/>
                  <a:pt x="201" y="13"/>
                  <a:pt x="201" y="13"/>
                </a:cubicBezTo>
                <a:cubicBezTo>
                  <a:pt x="201" y="12"/>
                  <a:pt x="203" y="13"/>
                  <a:pt x="203" y="14"/>
                </a:cubicBezTo>
                <a:cubicBezTo>
                  <a:pt x="205" y="17"/>
                  <a:pt x="207" y="20"/>
                  <a:pt x="209" y="24"/>
                </a:cubicBezTo>
                <a:cubicBezTo>
                  <a:pt x="210" y="24"/>
                  <a:pt x="209" y="25"/>
                  <a:pt x="209" y="26"/>
                </a:cubicBezTo>
                <a:cubicBezTo>
                  <a:pt x="209" y="26"/>
                  <a:pt x="209" y="26"/>
                  <a:pt x="209" y="26"/>
                </a:cubicBezTo>
                <a:cubicBezTo>
                  <a:pt x="208" y="26"/>
                  <a:pt x="207" y="26"/>
                  <a:pt x="206" y="25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9" y="4"/>
                  <a:pt x="8" y="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"/>
                  <a:pt x="52" y="4"/>
                  <a:pt x="51" y="4"/>
                </a:cubicBezTo>
                <a:cubicBezTo>
                  <a:pt x="47" y="4"/>
                  <a:pt x="43" y="4"/>
                  <a:pt x="40" y="4"/>
                </a:cubicBezTo>
                <a:cubicBezTo>
                  <a:pt x="39" y="4"/>
                  <a:pt x="38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4"/>
                  <a:pt x="72" y="4"/>
                </a:cubicBezTo>
                <a:cubicBezTo>
                  <a:pt x="68" y="4"/>
                  <a:pt x="64" y="4"/>
                  <a:pt x="60" y="4"/>
                </a:cubicBezTo>
                <a:cubicBezTo>
                  <a:pt x="60" y="4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3"/>
                  <a:pt x="94" y="4"/>
                  <a:pt x="93" y="4"/>
                </a:cubicBezTo>
                <a:cubicBezTo>
                  <a:pt x="89" y="4"/>
                  <a:pt x="85" y="4"/>
                  <a:pt x="81" y="4"/>
                </a:cubicBezTo>
                <a:cubicBezTo>
                  <a:pt x="81" y="4"/>
                  <a:pt x="80" y="3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1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0" y="4"/>
                  <a:pt x="106" y="4"/>
                  <a:pt x="102" y="4"/>
                </a:cubicBezTo>
                <a:cubicBezTo>
                  <a:pt x="102" y="4"/>
                  <a:pt x="101" y="3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1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1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3"/>
                  <a:pt x="136" y="4"/>
                  <a:pt x="135" y="4"/>
                </a:cubicBezTo>
                <a:cubicBezTo>
                  <a:pt x="131" y="4"/>
                  <a:pt x="127" y="4"/>
                  <a:pt x="123" y="4"/>
                </a:cubicBezTo>
                <a:cubicBezTo>
                  <a:pt x="123" y="4"/>
                  <a:pt x="122" y="3"/>
                  <a:pt x="122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1"/>
                  <a:pt x="158" y="2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3"/>
                  <a:pt x="157" y="4"/>
                  <a:pt x="156" y="4"/>
                </a:cubicBezTo>
                <a:cubicBezTo>
                  <a:pt x="152" y="4"/>
                  <a:pt x="148" y="4"/>
                  <a:pt x="144" y="4"/>
                </a:cubicBezTo>
                <a:cubicBezTo>
                  <a:pt x="144" y="4"/>
                  <a:pt x="143" y="3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1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1"/>
                  <a:pt x="179" y="2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8" y="4"/>
                  <a:pt x="177" y="4"/>
                </a:cubicBezTo>
                <a:cubicBezTo>
                  <a:pt x="173" y="4"/>
                  <a:pt x="169" y="4"/>
                  <a:pt x="165" y="4"/>
                </a:cubicBezTo>
                <a:cubicBezTo>
                  <a:pt x="165" y="4"/>
                  <a:pt x="164" y="3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1"/>
                  <a:pt x="165" y="0"/>
                  <a:pt x="165" y="0"/>
                </a:cubicBezTo>
                <a:close/>
              </a:path>
            </a:pathLst>
          </a:custGeom>
          <a:solidFill>
            <a:srgbClr val="FDD8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Freeform 41"/>
          <p:cNvSpPr>
            <a:spLocks noEditPoints="1"/>
          </p:cNvSpPr>
          <p:nvPr/>
        </p:nvSpPr>
        <p:spPr bwMode="auto">
          <a:xfrm>
            <a:off x="5458052" y="5326065"/>
            <a:ext cx="1870075" cy="433388"/>
          </a:xfrm>
          <a:custGeom>
            <a:avLst/>
            <a:gdLst>
              <a:gd name="T0" fmla="*/ 30 w 225"/>
              <a:gd name="T1" fmla="*/ 0 h 52"/>
              <a:gd name="T2" fmla="*/ 32 w 225"/>
              <a:gd name="T3" fmla="*/ 1 h 52"/>
              <a:gd name="T4" fmla="*/ 19 w 225"/>
              <a:gd name="T5" fmla="*/ 3 h 52"/>
              <a:gd name="T6" fmla="*/ 17 w 225"/>
              <a:gd name="T7" fmla="*/ 1 h 52"/>
              <a:gd name="T8" fmla="*/ 224 w 225"/>
              <a:gd name="T9" fmla="*/ 48 h 52"/>
              <a:gd name="T10" fmla="*/ 225 w 225"/>
              <a:gd name="T11" fmla="*/ 50 h 52"/>
              <a:gd name="T12" fmla="*/ 224 w 225"/>
              <a:gd name="T13" fmla="*/ 52 h 52"/>
              <a:gd name="T14" fmla="*/ 222 w 225"/>
              <a:gd name="T15" fmla="*/ 50 h 52"/>
              <a:gd name="T16" fmla="*/ 224 w 225"/>
              <a:gd name="T17" fmla="*/ 48 h 52"/>
              <a:gd name="T18" fmla="*/ 198 w 225"/>
              <a:gd name="T19" fmla="*/ 5 h 52"/>
              <a:gd name="T20" fmla="*/ 198 w 225"/>
              <a:gd name="T21" fmla="*/ 7 h 52"/>
              <a:gd name="T22" fmla="*/ 193 w 225"/>
              <a:gd name="T23" fmla="*/ 3 h 52"/>
              <a:gd name="T24" fmla="*/ 185 w 225"/>
              <a:gd name="T25" fmla="*/ 1 h 52"/>
              <a:gd name="T26" fmla="*/ 186 w 225"/>
              <a:gd name="T27" fmla="*/ 0 h 52"/>
              <a:gd name="T28" fmla="*/ 196 w 225"/>
              <a:gd name="T29" fmla="*/ 1 h 52"/>
              <a:gd name="T30" fmla="*/ 211 w 225"/>
              <a:gd name="T31" fmla="*/ 32 h 52"/>
              <a:gd name="T32" fmla="*/ 212 w 225"/>
              <a:gd name="T33" fmla="*/ 30 h 52"/>
              <a:gd name="T34" fmla="*/ 220 w 225"/>
              <a:gd name="T35" fmla="*/ 41 h 52"/>
              <a:gd name="T36" fmla="*/ 219 w 225"/>
              <a:gd name="T37" fmla="*/ 43 h 52"/>
              <a:gd name="T38" fmla="*/ 206 w 225"/>
              <a:gd name="T39" fmla="*/ 24 h 52"/>
              <a:gd name="T40" fmla="*/ 201 w 225"/>
              <a:gd name="T41" fmla="*/ 12 h 52"/>
              <a:gd name="T42" fmla="*/ 203 w 225"/>
              <a:gd name="T43" fmla="*/ 13 h 52"/>
              <a:gd name="T44" fmla="*/ 209 w 225"/>
              <a:gd name="T45" fmla="*/ 25 h 52"/>
              <a:gd name="T46" fmla="*/ 206 w 225"/>
              <a:gd name="T47" fmla="*/ 24 h 52"/>
              <a:gd name="T48" fmla="*/ 0 w 225"/>
              <a:gd name="T49" fmla="*/ 0 h 52"/>
              <a:gd name="T50" fmla="*/ 10 w 225"/>
              <a:gd name="T51" fmla="*/ 1 h 52"/>
              <a:gd name="T52" fmla="*/ 8 w 225"/>
              <a:gd name="T53" fmla="*/ 3 h 52"/>
              <a:gd name="T54" fmla="*/ 40 w 225"/>
              <a:gd name="T55" fmla="*/ 0 h 52"/>
              <a:gd name="T56" fmla="*/ 53 w 225"/>
              <a:gd name="T57" fmla="*/ 1 h 52"/>
              <a:gd name="T58" fmla="*/ 51 w 225"/>
              <a:gd name="T59" fmla="*/ 3 h 52"/>
              <a:gd name="T60" fmla="*/ 38 w 225"/>
              <a:gd name="T61" fmla="*/ 1 h 52"/>
              <a:gd name="T62" fmla="*/ 40 w 225"/>
              <a:gd name="T63" fmla="*/ 0 h 52"/>
              <a:gd name="T64" fmla="*/ 72 w 225"/>
              <a:gd name="T65" fmla="*/ 0 h 52"/>
              <a:gd name="T66" fmla="*/ 74 w 225"/>
              <a:gd name="T67" fmla="*/ 1 h 52"/>
              <a:gd name="T68" fmla="*/ 60 w 225"/>
              <a:gd name="T69" fmla="*/ 3 h 52"/>
              <a:gd name="T70" fmla="*/ 59 w 225"/>
              <a:gd name="T71" fmla="*/ 1 h 52"/>
              <a:gd name="T72" fmla="*/ 81 w 225"/>
              <a:gd name="T73" fmla="*/ 0 h 52"/>
              <a:gd name="T74" fmla="*/ 95 w 225"/>
              <a:gd name="T75" fmla="*/ 1 h 52"/>
              <a:gd name="T76" fmla="*/ 93 w 225"/>
              <a:gd name="T77" fmla="*/ 3 h 52"/>
              <a:gd name="T78" fmla="*/ 80 w 225"/>
              <a:gd name="T79" fmla="*/ 1 h 52"/>
              <a:gd name="T80" fmla="*/ 81 w 225"/>
              <a:gd name="T81" fmla="*/ 0 h 52"/>
              <a:gd name="T82" fmla="*/ 114 w 225"/>
              <a:gd name="T83" fmla="*/ 0 h 52"/>
              <a:gd name="T84" fmla="*/ 116 w 225"/>
              <a:gd name="T85" fmla="*/ 1 h 52"/>
              <a:gd name="T86" fmla="*/ 102 w 225"/>
              <a:gd name="T87" fmla="*/ 3 h 52"/>
              <a:gd name="T88" fmla="*/ 101 w 225"/>
              <a:gd name="T89" fmla="*/ 1 h 52"/>
              <a:gd name="T90" fmla="*/ 123 w 225"/>
              <a:gd name="T91" fmla="*/ 0 h 52"/>
              <a:gd name="T92" fmla="*/ 137 w 225"/>
              <a:gd name="T93" fmla="*/ 1 h 52"/>
              <a:gd name="T94" fmla="*/ 135 w 225"/>
              <a:gd name="T95" fmla="*/ 3 h 52"/>
              <a:gd name="T96" fmla="*/ 122 w 225"/>
              <a:gd name="T97" fmla="*/ 1 h 52"/>
              <a:gd name="T98" fmla="*/ 123 w 225"/>
              <a:gd name="T99" fmla="*/ 0 h 52"/>
              <a:gd name="T100" fmla="*/ 156 w 225"/>
              <a:gd name="T101" fmla="*/ 0 h 52"/>
              <a:gd name="T102" fmla="*/ 158 w 225"/>
              <a:gd name="T103" fmla="*/ 1 h 52"/>
              <a:gd name="T104" fmla="*/ 144 w 225"/>
              <a:gd name="T105" fmla="*/ 3 h 52"/>
              <a:gd name="T106" fmla="*/ 143 w 225"/>
              <a:gd name="T107" fmla="*/ 1 h 52"/>
              <a:gd name="T108" fmla="*/ 165 w 225"/>
              <a:gd name="T109" fmla="*/ 0 h 52"/>
              <a:gd name="T110" fmla="*/ 179 w 225"/>
              <a:gd name="T111" fmla="*/ 1 h 52"/>
              <a:gd name="T112" fmla="*/ 177 w 225"/>
              <a:gd name="T113" fmla="*/ 3 h 52"/>
              <a:gd name="T114" fmla="*/ 164 w 225"/>
              <a:gd name="T115" fmla="*/ 1 h 52"/>
              <a:gd name="T116" fmla="*/ 165 w 225"/>
              <a:gd name="T11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2"/>
                  <a:pt x="31" y="3"/>
                  <a:pt x="30" y="3"/>
                </a:cubicBezTo>
                <a:cubicBezTo>
                  <a:pt x="26" y="3"/>
                  <a:pt x="22" y="3"/>
                  <a:pt x="19" y="3"/>
                </a:cubicBezTo>
                <a:cubicBezTo>
                  <a:pt x="18" y="3"/>
                  <a:pt x="17" y="2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8" y="0"/>
                  <a:pt x="19" y="0"/>
                </a:cubicBezTo>
                <a:close/>
                <a:moveTo>
                  <a:pt x="224" y="48"/>
                </a:moveTo>
                <a:cubicBezTo>
                  <a:pt x="224" y="48"/>
                  <a:pt x="224" y="48"/>
                  <a:pt x="224" y="48"/>
                </a:cubicBezTo>
                <a:cubicBezTo>
                  <a:pt x="225" y="48"/>
                  <a:pt x="225" y="49"/>
                  <a:pt x="225" y="50"/>
                </a:cubicBezTo>
                <a:cubicBezTo>
                  <a:pt x="225" y="50"/>
                  <a:pt x="225" y="50"/>
                  <a:pt x="225" y="50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1"/>
                  <a:pt x="222" y="50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8"/>
                  <a:pt x="224" y="48"/>
                </a:cubicBezTo>
                <a:close/>
                <a:moveTo>
                  <a:pt x="196" y="1"/>
                </a:moveTo>
                <a:cubicBezTo>
                  <a:pt x="196" y="2"/>
                  <a:pt x="197" y="3"/>
                  <a:pt x="198" y="5"/>
                </a:cubicBezTo>
                <a:cubicBezTo>
                  <a:pt x="199" y="6"/>
                  <a:pt x="198" y="7"/>
                  <a:pt x="198" y="7"/>
                </a:cubicBezTo>
                <a:cubicBezTo>
                  <a:pt x="198" y="7"/>
                  <a:pt x="198" y="7"/>
                  <a:pt x="198" y="7"/>
                </a:cubicBezTo>
                <a:cubicBezTo>
                  <a:pt x="197" y="8"/>
                  <a:pt x="196" y="7"/>
                  <a:pt x="195" y="7"/>
                </a:cubicBezTo>
                <a:cubicBezTo>
                  <a:pt x="195" y="5"/>
                  <a:pt x="194" y="4"/>
                  <a:pt x="193" y="3"/>
                </a:cubicBezTo>
                <a:cubicBezTo>
                  <a:pt x="190" y="3"/>
                  <a:pt x="190" y="3"/>
                  <a:pt x="186" y="3"/>
                </a:cubicBezTo>
                <a:cubicBezTo>
                  <a:pt x="186" y="3"/>
                  <a:pt x="185" y="2"/>
                  <a:pt x="185" y="1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0"/>
                  <a:pt x="196" y="1"/>
                </a:cubicBezTo>
                <a:close/>
                <a:moveTo>
                  <a:pt x="217" y="42"/>
                </a:moveTo>
                <a:cubicBezTo>
                  <a:pt x="215" y="39"/>
                  <a:pt x="213" y="36"/>
                  <a:pt x="211" y="32"/>
                </a:cubicBezTo>
                <a:cubicBezTo>
                  <a:pt x="211" y="32"/>
                  <a:pt x="211" y="31"/>
                  <a:pt x="212" y="30"/>
                </a:cubicBezTo>
                <a:cubicBezTo>
                  <a:pt x="212" y="30"/>
                  <a:pt x="212" y="30"/>
                  <a:pt x="212" y="30"/>
                </a:cubicBezTo>
                <a:cubicBezTo>
                  <a:pt x="212" y="30"/>
                  <a:pt x="213" y="30"/>
                  <a:pt x="214" y="31"/>
                </a:cubicBezTo>
                <a:cubicBezTo>
                  <a:pt x="216" y="34"/>
                  <a:pt x="218" y="37"/>
                  <a:pt x="220" y="41"/>
                </a:cubicBezTo>
                <a:cubicBezTo>
                  <a:pt x="221" y="41"/>
                  <a:pt x="220" y="42"/>
                  <a:pt x="219" y="43"/>
                </a:cubicBezTo>
                <a:cubicBezTo>
                  <a:pt x="219" y="43"/>
                  <a:pt x="219" y="43"/>
                  <a:pt x="219" y="43"/>
                </a:cubicBezTo>
                <a:cubicBezTo>
                  <a:pt x="219" y="43"/>
                  <a:pt x="218" y="43"/>
                  <a:pt x="217" y="42"/>
                </a:cubicBezTo>
                <a:close/>
                <a:moveTo>
                  <a:pt x="206" y="24"/>
                </a:moveTo>
                <a:cubicBezTo>
                  <a:pt x="204" y="21"/>
                  <a:pt x="202" y="18"/>
                  <a:pt x="200" y="14"/>
                </a:cubicBezTo>
                <a:cubicBezTo>
                  <a:pt x="200" y="14"/>
                  <a:pt x="200" y="13"/>
                  <a:pt x="201" y="12"/>
                </a:cubicBezTo>
                <a:cubicBezTo>
                  <a:pt x="201" y="12"/>
                  <a:pt x="201" y="12"/>
                  <a:pt x="201" y="12"/>
                </a:cubicBezTo>
                <a:cubicBezTo>
                  <a:pt x="201" y="12"/>
                  <a:pt x="203" y="12"/>
                  <a:pt x="203" y="13"/>
                </a:cubicBezTo>
                <a:cubicBezTo>
                  <a:pt x="205" y="16"/>
                  <a:pt x="207" y="19"/>
                  <a:pt x="209" y="23"/>
                </a:cubicBezTo>
                <a:cubicBezTo>
                  <a:pt x="210" y="24"/>
                  <a:pt x="209" y="25"/>
                  <a:pt x="209" y="25"/>
                </a:cubicBezTo>
                <a:cubicBezTo>
                  <a:pt x="209" y="25"/>
                  <a:pt x="209" y="25"/>
                  <a:pt x="209" y="25"/>
                </a:cubicBezTo>
                <a:cubicBezTo>
                  <a:pt x="208" y="26"/>
                  <a:pt x="207" y="25"/>
                  <a:pt x="206" y="24"/>
                </a:cubicBezTo>
                <a:close/>
                <a:moveTo>
                  <a:pt x="0" y="3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0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9" y="3"/>
                  <a:pt x="8" y="3"/>
                </a:cubicBezTo>
                <a:cubicBezTo>
                  <a:pt x="0" y="3"/>
                  <a:pt x="0" y="3"/>
                  <a:pt x="0" y="3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0"/>
                  <a:pt x="53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2"/>
                  <a:pt x="52" y="3"/>
                  <a:pt x="51" y="3"/>
                </a:cubicBezTo>
                <a:cubicBezTo>
                  <a:pt x="47" y="3"/>
                  <a:pt x="43" y="3"/>
                  <a:pt x="40" y="3"/>
                </a:cubicBezTo>
                <a:cubicBezTo>
                  <a:pt x="39" y="3"/>
                  <a:pt x="38" y="2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0"/>
                  <a:pt x="74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74" y="2"/>
                  <a:pt x="73" y="3"/>
                  <a:pt x="72" y="3"/>
                </a:cubicBezTo>
                <a:cubicBezTo>
                  <a:pt x="68" y="3"/>
                  <a:pt x="64" y="3"/>
                  <a:pt x="60" y="3"/>
                </a:cubicBezTo>
                <a:cubicBezTo>
                  <a:pt x="60" y="3"/>
                  <a:pt x="59" y="2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0"/>
                  <a:pt x="9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2"/>
                  <a:pt x="94" y="3"/>
                  <a:pt x="93" y="3"/>
                </a:cubicBezTo>
                <a:cubicBezTo>
                  <a:pt x="89" y="3"/>
                  <a:pt x="85" y="3"/>
                  <a:pt x="81" y="3"/>
                </a:cubicBezTo>
                <a:cubicBezTo>
                  <a:pt x="81" y="3"/>
                  <a:pt x="80" y="2"/>
                  <a:pt x="80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0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0"/>
                  <a:pt x="116" y="1"/>
                </a:cubicBezTo>
                <a:cubicBezTo>
                  <a:pt x="116" y="1"/>
                  <a:pt x="116" y="1"/>
                  <a:pt x="116" y="1"/>
                </a:cubicBezTo>
                <a:cubicBezTo>
                  <a:pt x="116" y="2"/>
                  <a:pt x="115" y="3"/>
                  <a:pt x="114" y="3"/>
                </a:cubicBezTo>
                <a:cubicBezTo>
                  <a:pt x="110" y="3"/>
                  <a:pt x="106" y="3"/>
                  <a:pt x="102" y="3"/>
                </a:cubicBezTo>
                <a:cubicBezTo>
                  <a:pt x="102" y="3"/>
                  <a:pt x="101" y="2"/>
                  <a:pt x="101" y="1"/>
                </a:cubicBezTo>
                <a:cubicBezTo>
                  <a:pt x="101" y="1"/>
                  <a:pt x="101" y="1"/>
                  <a:pt x="101" y="1"/>
                </a:cubicBezTo>
                <a:cubicBezTo>
                  <a:pt x="101" y="0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0"/>
                  <a:pt x="137" y="1"/>
                </a:cubicBezTo>
                <a:cubicBezTo>
                  <a:pt x="137" y="1"/>
                  <a:pt x="137" y="1"/>
                  <a:pt x="137" y="1"/>
                </a:cubicBezTo>
                <a:cubicBezTo>
                  <a:pt x="137" y="2"/>
                  <a:pt x="136" y="3"/>
                  <a:pt x="135" y="3"/>
                </a:cubicBezTo>
                <a:cubicBezTo>
                  <a:pt x="131" y="3"/>
                  <a:pt x="127" y="3"/>
                  <a:pt x="123" y="3"/>
                </a:cubicBezTo>
                <a:cubicBezTo>
                  <a:pt x="123" y="3"/>
                  <a:pt x="122" y="2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0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0"/>
                  <a:pt x="158" y="1"/>
                </a:cubicBezTo>
                <a:cubicBezTo>
                  <a:pt x="158" y="1"/>
                  <a:pt x="158" y="1"/>
                  <a:pt x="158" y="1"/>
                </a:cubicBezTo>
                <a:cubicBezTo>
                  <a:pt x="158" y="2"/>
                  <a:pt x="157" y="3"/>
                  <a:pt x="156" y="3"/>
                </a:cubicBezTo>
                <a:cubicBezTo>
                  <a:pt x="152" y="3"/>
                  <a:pt x="148" y="3"/>
                  <a:pt x="144" y="3"/>
                </a:cubicBezTo>
                <a:cubicBezTo>
                  <a:pt x="144" y="3"/>
                  <a:pt x="143" y="2"/>
                  <a:pt x="143" y="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0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0"/>
                  <a:pt x="179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2"/>
                  <a:pt x="178" y="3"/>
                  <a:pt x="177" y="3"/>
                </a:cubicBezTo>
                <a:cubicBezTo>
                  <a:pt x="173" y="3"/>
                  <a:pt x="169" y="3"/>
                  <a:pt x="165" y="3"/>
                </a:cubicBezTo>
                <a:cubicBezTo>
                  <a:pt x="165" y="3"/>
                  <a:pt x="164" y="2"/>
                  <a:pt x="164" y="1"/>
                </a:cubicBezTo>
                <a:cubicBezTo>
                  <a:pt x="164" y="1"/>
                  <a:pt x="164" y="1"/>
                  <a:pt x="164" y="1"/>
                </a:cubicBezTo>
                <a:cubicBezTo>
                  <a:pt x="164" y="0"/>
                  <a:pt x="165" y="0"/>
                  <a:pt x="165" y="0"/>
                </a:cubicBezTo>
                <a:close/>
              </a:path>
            </a:pathLst>
          </a:custGeom>
          <a:solidFill>
            <a:srgbClr val="82C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文本框 155"/>
          <p:cNvSpPr txBox="1"/>
          <p:nvPr/>
        </p:nvSpPr>
        <p:spPr>
          <a:xfrm>
            <a:off x="7412355" y="389255"/>
            <a:ext cx="468312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tx1"/>
                </a:solidFill>
              </a:rPr>
              <a:t>一是做好政府信息公开常态化工作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r>
              <a:rPr lang="zh-CN" altLang="en-US" sz="1600" dirty="0">
                <a:solidFill>
                  <a:schemeClr val="tx1"/>
                </a:solidFill>
              </a:rPr>
              <a:t>2022年，我局依托海盐县人民政府门户网站全年主动公开政府信息86条。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7412355" y="1444625"/>
            <a:ext cx="4683125" cy="215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/>
                </a:solidFill>
              </a:rPr>
              <a:t>二是着力深化退役军人事务工作。</a:t>
            </a:r>
            <a:r>
              <a:rPr lang="zh-CN" altLang="en-US" sz="1600" dirty="0">
                <a:solidFill>
                  <a:schemeClr val="tx1"/>
                </a:solidFill>
              </a:rPr>
              <a:t>围绕退役军人事务工作，运用网站和政务新媒体及线下活动推进双拥建设，全年公开双拥动态类信息38条，老年人省心专题信息5条和志愿服务信息6条。多渠道推进就业创业服务，及时公开线上招聘会通知，推出岗位70余个，同时结合海盐“老兵码”数字化应用完成崇军商家入驻441家，更新推送专属岗位2000余个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7412355" y="3600450"/>
            <a:ext cx="468376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/>
                </a:solidFill>
              </a:rPr>
              <a:t>三是深入推进退役军人政策解读。</a:t>
            </a:r>
            <a:r>
              <a:rPr lang="zh-CN" altLang="en-US" sz="1600" dirty="0">
                <a:solidFill>
                  <a:schemeClr val="tx1"/>
                </a:solidFill>
              </a:rPr>
              <a:t>运用文字、法律顾问等形式做好政策解读，今年新发布3件政策文件，并利用法律顾问做好线上线下政策解读，全年发布法律服务信息12条，提供法律服务85次。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7412355" y="5069205"/>
            <a:ext cx="4557395" cy="156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/>
                </a:solidFill>
              </a:rPr>
              <a:t>四是及时回应群众关切。</a:t>
            </a:r>
            <a:r>
              <a:rPr lang="zh-CN" altLang="en-US" sz="1600" dirty="0">
                <a:solidFill>
                  <a:schemeClr val="tx1"/>
                </a:solidFill>
              </a:rPr>
              <a:t>创新“老兵码”中“码上查”、“码上办”等公众参与载体，及时倾听退役军人困难诉求，解答政策疑难，今年共收到在线问题咨询76条，累计帮扶困难退役军人569人。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60" name="Freeform 45"/>
          <p:cNvSpPr>
            <a:spLocks noChangeAspect="1" noEditPoints="1"/>
          </p:cNvSpPr>
          <p:nvPr/>
        </p:nvSpPr>
        <p:spPr bwMode="auto">
          <a:xfrm>
            <a:off x="5762396" y="3874317"/>
            <a:ext cx="278276" cy="464405"/>
          </a:xfrm>
          <a:custGeom>
            <a:avLst/>
            <a:gdLst>
              <a:gd name="T0" fmla="*/ 427 w 463"/>
              <a:gd name="T1" fmla="*/ 0 h 773"/>
              <a:gd name="T2" fmla="*/ 42 w 463"/>
              <a:gd name="T3" fmla="*/ 0 h 773"/>
              <a:gd name="T4" fmla="*/ 0 w 463"/>
              <a:gd name="T5" fmla="*/ 35 h 773"/>
              <a:gd name="T6" fmla="*/ 0 w 463"/>
              <a:gd name="T7" fmla="*/ 733 h 773"/>
              <a:gd name="T8" fmla="*/ 42 w 463"/>
              <a:gd name="T9" fmla="*/ 773 h 773"/>
              <a:gd name="T10" fmla="*/ 427 w 463"/>
              <a:gd name="T11" fmla="*/ 773 h 773"/>
              <a:gd name="T12" fmla="*/ 463 w 463"/>
              <a:gd name="T13" fmla="*/ 733 h 773"/>
              <a:gd name="T14" fmla="*/ 463 w 463"/>
              <a:gd name="T15" fmla="*/ 35 h 773"/>
              <a:gd name="T16" fmla="*/ 427 w 463"/>
              <a:gd name="T17" fmla="*/ 0 h 773"/>
              <a:gd name="T18" fmla="*/ 152 w 463"/>
              <a:gd name="T19" fmla="*/ 730 h 773"/>
              <a:gd name="T20" fmla="*/ 139 w 463"/>
              <a:gd name="T21" fmla="*/ 743 h 773"/>
              <a:gd name="T22" fmla="*/ 112 w 463"/>
              <a:gd name="T23" fmla="*/ 743 h 773"/>
              <a:gd name="T24" fmla="*/ 99 w 463"/>
              <a:gd name="T25" fmla="*/ 730 h 773"/>
              <a:gd name="T26" fmla="*/ 99 w 463"/>
              <a:gd name="T27" fmla="*/ 722 h 773"/>
              <a:gd name="T28" fmla="*/ 112 w 463"/>
              <a:gd name="T29" fmla="*/ 709 h 773"/>
              <a:gd name="T30" fmla="*/ 139 w 463"/>
              <a:gd name="T31" fmla="*/ 709 h 773"/>
              <a:gd name="T32" fmla="*/ 152 w 463"/>
              <a:gd name="T33" fmla="*/ 722 h 773"/>
              <a:gd name="T34" fmla="*/ 152 w 463"/>
              <a:gd name="T35" fmla="*/ 730 h 773"/>
              <a:gd name="T36" fmla="*/ 263 w 463"/>
              <a:gd name="T37" fmla="*/ 724 h 773"/>
              <a:gd name="T38" fmla="*/ 247 w 463"/>
              <a:gd name="T39" fmla="*/ 743 h 773"/>
              <a:gd name="T40" fmla="*/ 219 w 463"/>
              <a:gd name="T41" fmla="*/ 743 h 773"/>
              <a:gd name="T42" fmla="*/ 202 w 463"/>
              <a:gd name="T43" fmla="*/ 724 h 773"/>
              <a:gd name="T44" fmla="*/ 202 w 463"/>
              <a:gd name="T45" fmla="*/ 716 h 773"/>
              <a:gd name="T46" fmla="*/ 219 w 463"/>
              <a:gd name="T47" fmla="*/ 699 h 773"/>
              <a:gd name="T48" fmla="*/ 247 w 463"/>
              <a:gd name="T49" fmla="*/ 699 h 773"/>
              <a:gd name="T50" fmla="*/ 263 w 463"/>
              <a:gd name="T51" fmla="*/ 716 h 773"/>
              <a:gd name="T52" fmla="*/ 263 w 463"/>
              <a:gd name="T53" fmla="*/ 724 h 773"/>
              <a:gd name="T54" fmla="*/ 366 w 463"/>
              <a:gd name="T55" fmla="*/ 730 h 773"/>
              <a:gd name="T56" fmla="*/ 354 w 463"/>
              <a:gd name="T57" fmla="*/ 743 h 773"/>
              <a:gd name="T58" fmla="*/ 326 w 463"/>
              <a:gd name="T59" fmla="*/ 743 h 773"/>
              <a:gd name="T60" fmla="*/ 314 w 463"/>
              <a:gd name="T61" fmla="*/ 730 h 773"/>
              <a:gd name="T62" fmla="*/ 314 w 463"/>
              <a:gd name="T63" fmla="*/ 722 h 773"/>
              <a:gd name="T64" fmla="*/ 326 w 463"/>
              <a:gd name="T65" fmla="*/ 709 h 773"/>
              <a:gd name="T66" fmla="*/ 354 w 463"/>
              <a:gd name="T67" fmla="*/ 709 h 773"/>
              <a:gd name="T68" fmla="*/ 366 w 463"/>
              <a:gd name="T69" fmla="*/ 722 h 773"/>
              <a:gd name="T70" fmla="*/ 366 w 463"/>
              <a:gd name="T71" fmla="*/ 730 h 773"/>
              <a:gd name="T72" fmla="*/ 417 w 463"/>
              <a:gd name="T73" fmla="*/ 644 h 773"/>
              <a:gd name="T74" fmla="*/ 394 w 463"/>
              <a:gd name="T75" fmla="*/ 671 h 773"/>
              <a:gd name="T76" fmla="*/ 74 w 463"/>
              <a:gd name="T77" fmla="*/ 671 h 773"/>
              <a:gd name="T78" fmla="*/ 49 w 463"/>
              <a:gd name="T79" fmla="*/ 644 h 773"/>
              <a:gd name="T80" fmla="*/ 49 w 463"/>
              <a:gd name="T81" fmla="*/ 67 h 773"/>
              <a:gd name="T82" fmla="*/ 74 w 463"/>
              <a:gd name="T83" fmla="*/ 46 h 773"/>
              <a:gd name="T84" fmla="*/ 394 w 463"/>
              <a:gd name="T85" fmla="*/ 46 h 773"/>
              <a:gd name="T86" fmla="*/ 417 w 463"/>
              <a:gd name="T87" fmla="*/ 67 h 773"/>
              <a:gd name="T88" fmla="*/ 417 w 463"/>
              <a:gd name="T89" fmla="*/ 644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773">
                <a:moveTo>
                  <a:pt x="427" y="0"/>
                </a:moveTo>
                <a:cubicBezTo>
                  <a:pt x="42" y="0"/>
                  <a:pt x="42" y="0"/>
                  <a:pt x="42" y="0"/>
                </a:cubicBezTo>
                <a:cubicBezTo>
                  <a:pt x="19" y="0"/>
                  <a:pt x="0" y="17"/>
                  <a:pt x="0" y="35"/>
                </a:cubicBezTo>
                <a:cubicBezTo>
                  <a:pt x="0" y="733"/>
                  <a:pt x="0" y="733"/>
                  <a:pt x="0" y="733"/>
                </a:cubicBezTo>
                <a:cubicBezTo>
                  <a:pt x="0" y="756"/>
                  <a:pt x="17" y="773"/>
                  <a:pt x="42" y="773"/>
                </a:cubicBezTo>
                <a:cubicBezTo>
                  <a:pt x="427" y="773"/>
                  <a:pt x="427" y="773"/>
                  <a:pt x="427" y="773"/>
                </a:cubicBezTo>
                <a:cubicBezTo>
                  <a:pt x="448" y="773"/>
                  <a:pt x="463" y="756"/>
                  <a:pt x="463" y="733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3" y="19"/>
                  <a:pt x="451" y="0"/>
                  <a:pt x="427" y="0"/>
                </a:cubicBezTo>
                <a:close/>
                <a:moveTo>
                  <a:pt x="152" y="730"/>
                </a:moveTo>
                <a:cubicBezTo>
                  <a:pt x="152" y="737"/>
                  <a:pt x="146" y="743"/>
                  <a:pt x="139" y="743"/>
                </a:cubicBezTo>
                <a:cubicBezTo>
                  <a:pt x="112" y="743"/>
                  <a:pt x="112" y="743"/>
                  <a:pt x="112" y="743"/>
                </a:cubicBezTo>
                <a:cubicBezTo>
                  <a:pt x="106" y="743"/>
                  <a:pt x="99" y="737"/>
                  <a:pt x="99" y="730"/>
                </a:cubicBezTo>
                <a:cubicBezTo>
                  <a:pt x="99" y="722"/>
                  <a:pt x="99" y="722"/>
                  <a:pt x="99" y="722"/>
                </a:cubicBezTo>
                <a:cubicBezTo>
                  <a:pt x="99" y="714"/>
                  <a:pt x="106" y="709"/>
                  <a:pt x="112" y="709"/>
                </a:cubicBezTo>
                <a:cubicBezTo>
                  <a:pt x="139" y="709"/>
                  <a:pt x="139" y="709"/>
                  <a:pt x="139" y="709"/>
                </a:cubicBezTo>
                <a:cubicBezTo>
                  <a:pt x="146" y="709"/>
                  <a:pt x="152" y="714"/>
                  <a:pt x="152" y="722"/>
                </a:cubicBezTo>
                <a:cubicBezTo>
                  <a:pt x="152" y="730"/>
                  <a:pt x="152" y="730"/>
                  <a:pt x="152" y="730"/>
                </a:cubicBezTo>
                <a:close/>
                <a:moveTo>
                  <a:pt x="263" y="724"/>
                </a:moveTo>
                <a:cubicBezTo>
                  <a:pt x="263" y="735"/>
                  <a:pt x="255" y="743"/>
                  <a:pt x="247" y="743"/>
                </a:cubicBezTo>
                <a:cubicBezTo>
                  <a:pt x="219" y="743"/>
                  <a:pt x="219" y="743"/>
                  <a:pt x="219" y="743"/>
                </a:cubicBezTo>
                <a:cubicBezTo>
                  <a:pt x="211" y="743"/>
                  <a:pt x="202" y="735"/>
                  <a:pt x="202" y="724"/>
                </a:cubicBezTo>
                <a:cubicBezTo>
                  <a:pt x="202" y="716"/>
                  <a:pt x="202" y="716"/>
                  <a:pt x="202" y="716"/>
                </a:cubicBezTo>
                <a:cubicBezTo>
                  <a:pt x="202" y="705"/>
                  <a:pt x="209" y="699"/>
                  <a:pt x="219" y="699"/>
                </a:cubicBezTo>
                <a:cubicBezTo>
                  <a:pt x="247" y="699"/>
                  <a:pt x="247" y="699"/>
                  <a:pt x="247" y="699"/>
                </a:cubicBezTo>
                <a:cubicBezTo>
                  <a:pt x="255" y="699"/>
                  <a:pt x="263" y="705"/>
                  <a:pt x="263" y="716"/>
                </a:cubicBezTo>
                <a:cubicBezTo>
                  <a:pt x="263" y="724"/>
                  <a:pt x="263" y="724"/>
                  <a:pt x="263" y="724"/>
                </a:cubicBezTo>
                <a:close/>
                <a:moveTo>
                  <a:pt x="366" y="730"/>
                </a:moveTo>
                <a:cubicBezTo>
                  <a:pt x="366" y="737"/>
                  <a:pt x="360" y="743"/>
                  <a:pt x="354" y="743"/>
                </a:cubicBezTo>
                <a:cubicBezTo>
                  <a:pt x="326" y="743"/>
                  <a:pt x="326" y="743"/>
                  <a:pt x="326" y="743"/>
                </a:cubicBezTo>
                <a:cubicBezTo>
                  <a:pt x="320" y="743"/>
                  <a:pt x="314" y="737"/>
                  <a:pt x="314" y="730"/>
                </a:cubicBezTo>
                <a:cubicBezTo>
                  <a:pt x="314" y="722"/>
                  <a:pt x="314" y="722"/>
                  <a:pt x="314" y="722"/>
                </a:cubicBezTo>
                <a:cubicBezTo>
                  <a:pt x="314" y="714"/>
                  <a:pt x="320" y="709"/>
                  <a:pt x="326" y="709"/>
                </a:cubicBezTo>
                <a:cubicBezTo>
                  <a:pt x="354" y="709"/>
                  <a:pt x="354" y="709"/>
                  <a:pt x="354" y="709"/>
                </a:cubicBezTo>
                <a:cubicBezTo>
                  <a:pt x="360" y="709"/>
                  <a:pt x="366" y="714"/>
                  <a:pt x="366" y="722"/>
                </a:cubicBezTo>
                <a:cubicBezTo>
                  <a:pt x="366" y="730"/>
                  <a:pt x="366" y="730"/>
                  <a:pt x="366" y="730"/>
                </a:cubicBezTo>
                <a:close/>
                <a:moveTo>
                  <a:pt x="417" y="644"/>
                </a:moveTo>
                <a:cubicBezTo>
                  <a:pt x="417" y="657"/>
                  <a:pt x="409" y="671"/>
                  <a:pt x="394" y="671"/>
                </a:cubicBezTo>
                <a:cubicBezTo>
                  <a:pt x="74" y="671"/>
                  <a:pt x="74" y="671"/>
                  <a:pt x="74" y="671"/>
                </a:cubicBezTo>
                <a:cubicBezTo>
                  <a:pt x="59" y="671"/>
                  <a:pt x="49" y="659"/>
                  <a:pt x="49" y="644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50"/>
                  <a:pt x="61" y="46"/>
                  <a:pt x="74" y="46"/>
                </a:cubicBezTo>
                <a:cubicBezTo>
                  <a:pt x="394" y="46"/>
                  <a:pt x="394" y="46"/>
                  <a:pt x="394" y="46"/>
                </a:cubicBezTo>
                <a:cubicBezTo>
                  <a:pt x="404" y="46"/>
                  <a:pt x="417" y="48"/>
                  <a:pt x="417" y="67"/>
                </a:cubicBezTo>
                <a:cubicBezTo>
                  <a:pt x="417" y="644"/>
                  <a:pt x="417" y="644"/>
                  <a:pt x="417" y="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3256" tIns="46627" rIns="93256" bIns="46627" numCol="1" anchor="t" anchorCtr="0" compatLnSpc="1"/>
          <a:lstStyle/>
          <a:p>
            <a:pPr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61" name="Freeform 10"/>
          <p:cNvSpPr>
            <a:spLocks noEditPoints="1"/>
          </p:cNvSpPr>
          <p:nvPr/>
        </p:nvSpPr>
        <p:spPr bwMode="auto">
          <a:xfrm>
            <a:off x="5583038" y="2264005"/>
            <a:ext cx="710707" cy="449262"/>
          </a:xfrm>
          <a:custGeom>
            <a:avLst/>
            <a:gdLst>
              <a:gd name="T0" fmla="*/ 87 w 782"/>
              <a:gd name="T1" fmla="*/ 232 h 493"/>
              <a:gd name="T2" fmla="*/ 195 w 782"/>
              <a:gd name="T3" fmla="*/ 0 h 493"/>
              <a:gd name="T4" fmla="*/ 724 w 782"/>
              <a:gd name="T5" fmla="*/ 467 h 493"/>
              <a:gd name="T6" fmla="*/ 612 w 782"/>
              <a:gd name="T7" fmla="*/ 369 h 493"/>
              <a:gd name="T8" fmla="*/ 565 w 782"/>
              <a:gd name="T9" fmla="*/ 349 h 493"/>
              <a:gd name="T10" fmla="*/ 605 w 782"/>
              <a:gd name="T11" fmla="*/ 354 h 493"/>
              <a:gd name="T12" fmla="*/ 366 w 782"/>
              <a:gd name="T13" fmla="*/ 366 h 493"/>
              <a:gd name="T14" fmla="*/ 372 w 782"/>
              <a:gd name="T15" fmla="*/ 348 h 493"/>
              <a:gd name="T16" fmla="*/ 410 w 782"/>
              <a:gd name="T17" fmla="*/ 351 h 493"/>
              <a:gd name="T18" fmla="*/ 409 w 782"/>
              <a:gd name="T19" fmla="*/ 406 h 493"/>
              <a:gd name="T20" fmla="*/ 362 w 782"/>
              <a:gd name="T21" fmla="*/ 405 h 493"/>
              <a:gd name="T22" fmla="*/ 288 w 782"/>
              <a:gd name="T23" fmla="*/ 400 h 493"/>
              <a:gd name="T24" fmla="*/ 339 w 782"/>
              <a:gd name="T25" fmla="*/ 389 h 493"/>
              <a:gd name="T26" fmla="*/ 322 w 782"/>
              <a:gd name="T27" fmla="*/ 409 h 493"/>
              <a:gd name="T28" fmla="*/ 302 w 782"/>
              <a:gd name="T29" fmla="*/ 353 h 493"/>
              <a:gd name="T30" fmla="*/ 345 w 782"/>
              <a:gd name="T31" fmla="*/ 351 h 493"/>
              <a:gd name="T32" fmla="*/ 213 w 782"/>
              <a:gd name="T33" fmla="*/ 402 h 493"/>
              <a:gd name="T34" fmla="*/ 267 w 782"/>
              <a:gd name="T35" fmla="*/ 387 h 493"/>
              <a:gd name="T36" fmla="*/ 213 w 782"/>
              <a:gd name="T37" fmla="*/ 406 h 493"/>
              <a:gd name="T38" fmla="*/ 199 w 782"/>
              <a:gd name="T39" fmla="*/ 369 h 493"/>
              <a:gd name="T40" fmla="*/ 214 w 782"/>
              <a:gd name="T41" fmla="*/ 348 h 493"/>
              <a:gd name="T42" fmla="*/ 233 w 782"/>
              <a:gd name="T43" fmla="*/ 361 h 493"/>
              <a:gd name="T44" fmla="*/ 280 w 782"/>
              <a:gd name="T45" fmla="*/ 350 h 493"/>
              <a:gd name="T46" fmla="*/ 273 w 782"/>
              <a:gd name="T47" fmla="*/ 367 h 493"/>
              <a:gd name="T48" fmla="*/ 159 w 782"/>
              <a:gd name="T49" fmla="*/ 452 h 493"/>
              <a:gd name="T50" fmla="*/ 107 w 782"/>
              <a:gd name="T51" fmla="*/ 448 h 493"/>
              <a:gd name="T52" fmla="*/ 137 w 782"/>
              <a:gd name="T53" fmla="*/ 424 h 493"/>
              <a:gd name="T54" fmla="*/ 188 w 782"/>
              <a:gd name="T55" fmla="*/ 402 h 493"/>
              <a:gd name="T56" fmla="*/ 142 w 782"/>
              <a:gd name="T57" fmla="*/ 409 h 493"/>
              <a:gd name="T58" fmla="*/ 153 w 782"/>
              <a:gd name="T59" fmla="*/ 385 h 493"/>
              <a:gd name="T60" fmla="*/ 196 w 782"/>
              <a:gd name="T61" fmla="*/ 389 h 493"/>
              <a:gd name="T62" fmla="*/ 407 w 782"/>
              <a:gd name="T63" fmla="*/ 455 h 493"/>
              <a:gd name="T64" fmla="*/ 200 w 782"/>
              <a:gd name="T65" fmla="*/ 458 h 493"/>
              <a:gd name="T66" fmla="*/ 203 w 782"/>
              <a:gd name="T67" fmla="*/ 427 h 493"/>
              <a:gd name="T68" fmla="*/ 402 w 782"/>
              <a:gd name="T69" fmla="*/ 423 h 493"/>
              <a:gd name="T70" fmla="*/ 411 w 782"/>
              <a:gd name="T71" fmla="*/ 448 h 493"/>
              <a:gd name="T72" fmla="*/ 438 w 782"/>
              <a:gd name="T73" fmla="*/ 347 h 493"/>
              <a:gd name="T74" fmla="*/ 471 w 782"/>
              <a:gd name="T75" fmla="*/ 369 h 493"/>
              <a:gd name="T76" fmla="*/ 434 w 782"/>
              <a:gd name="T77" fmla="*/ 366 h 493"/>
              <a:gd name="T78" fmla="*/ 484 w 782"/>
              <a:gd name="T79" fmla="*/ 395 h 493"/>
              <a:gd name="T80" fmla="*/ 473 w 782"/>
              <a:gd name="T81" fmla="*/ 409 h 493"/>
              <a:gd name="T82" fmla="*/ 437 w 782"/>
              <a:gd name="T83" fmla="*/ 404 h 493"/>
              <a:gd name="T84" fmla="*/ 440 w 782"/>
              <a:gd name="T85" fmla="*/ 451 h 493"/>
              <a:gd name="T86" fmla="*/ 438 w 782"/>
              <a:gd name="T87" fmla="*/ 428 h 493"/>
              <a:gd name="T88" fmla="*/ 447 w 782"/>
              <a:gd name="T89" fmla="*/ 423 h 493"/>
              <a:gd name="T90" fmla="*/ 483 w 782"/>
              <a:gd name="T91" fmla="*/ 424 h 493"/>
              <a:gd name="T92" fmla="*/ 502 w 782"/>
              <a:gd name="T93" fmla="*/ 363 h 493"/>
              <a:gd name="T94" fmla="*/ 536 w 782"/>
              <a:gd name="T95" fmla="*/ 350 h 493"/>
              <a:gd name="T96" fmla="*/ 547 w 782"/>
              <a:gd name="T97" fmla="*/ 366 h 493"/>
              <a:gd name="T98" fmla="*/ 519 w 782"/>
              <a:gd name="T99" fmla="*/ 405 h 493"/>
              <a:gd name="T100" fmla="*/ 559 w 782"/>
              <a:gd name="T101" fmla="*/ 389 h 493"/>
              <a:gd name="T102" fmla="*/ 564 w 782"/>
              <a:gd name="T103" fmla="*/ 408 h 493"/>
              <a:gd name="T104" fmla="*/ 588 w 782"/>
              <a:gd name="T105" fmla="*/ 453 h 493"/>
              <a:gd name="T106" fmla="*/ 548 w 782"/>
              <a:gd name="T107" fmla="*/ 457 h 493"/>
              <a:gd name="T108" fmla="*/ 536 w 782"/>
              <a:gd name="T109" fmla="*/ 423 h 493"/>
              <a:gd name="T110" fmla="*/ 588 w 782"/>
              <a:gd name="T111" fmla="*/ 448 h 493"/>
              <a:gd name="T112" fmla="*/ 591 w 782"/>
              <a:gd name="T113" fmla="*/ 382 h 493"/>
              <a:gd name="T114" fmla="*/ 635 w 782"/>
              <a:gd name="T115" fmla="*/ 409 h 493"/>
              <a:gd name="T116" fmla="*/ 616 w 782"/>
              <a:gd name="T117" fmla="*/ 449 h 493"/>
              <a:gd name="T118" fmla="*/ 639 w 782"/>
              <a:gd name="T119" fmla="*/ 423 h 493"/>
              <a:gd name="T120" fmla="*/ 670 w 782"/>
              <a:gd name="T121" fmla="*/ 449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27" tIns="45713" rIns="91427" bIns="45713" numCol="1" anchor="t" anchorCtr="0" compatLnSpc="1"/>
          <a:lstStyle/>
          <a:p>
            <a:pPr defTabSz="932815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69" name="组合 168"/>
          <p:cNvGrpSpPr/>
          <p:nvPr/>
        </p:nvGrpSpPr>
        <p:grpSpPr>
          <a:xfrm>
            <a:off x="5654287" y="5465767"/>
            <a:ext cx="370834" cy="500500"/>
            <a:chOff x="3260005" y="1560934"/>
            <a:chExt cx="370834" cy="500500"/>
          </a:xfrm>
        </p:grpSpPr>
        <p:sp>
          <p:nvSpPr>
            <p:cNvPr id="162" name="Freeform 41"/>
            <p:cNvSpPr/>
            <p:nvPr/>
          </p:nvSpPr>
          <p:spPr bwMode="auto">
            <a:xfrm>
              <a:off x="3320003" y="1560934"/>
              <a:ext cx="310836" cy="403323"/>
            </a:xfrm>
            <a:custGeom>
              <a:avLst/>
              <a:gdLst>
                <a:gd name="T0" fmla="*/ 533 w 594"/>
                <a:gd name="T1" fmla="*/ 0 h 771"/>
                <a:gd name="T2" fmla="*/ 63 w 594"/>
                <a:gd name="T3" fmla="*/ 0 h 771"/>
                <a:gd name="T4" fmla="*/ 0 w 594"/>
                <a:gd name="T5" fmla="*/ 61 h 771"/>
                <a:gd name="T6" fmla="*/ 0 w 594"/>
                <a:gd name="T7" fmla="*/ 554 h 771"/>
                <a:gd name="T8" fmla="*/ 10 w 594"/>
                <a:gd name="T9" fmla="*/ 536 h 771"/>
                <a:gd name="T10" fmla="*/ 57 w 594"/>
                <a:gd name="T11" fmla="*/ 445 h 771"/>
                <a:gd name="T12" fmla="*/ 57 w 594"/>
                <a:gd name="T13" fmla="*/ 61 h 771"/>
                <a:gd name="T14" fmla="*/ 63 w 594"/>
                <a:gd name="T15" fmla="*/ 56 h 771"/>
                <a:gd name="T16" fmla="*/ 533 w 594"/>
                <a:gd name="T17" fmla="*/ 56 h 771"/>
                <a:gd name="T18" fmla="*/ 537 w 594"/>
                <a:gd name="T19" fmla="*/ 61 h 771"/>
                <a:gd name="T20" fmla="*/ 537 w 594"/>
                <a:gd name="T21" fmla="*/ 708 h 771"/>
                <a:gd name="T22" fmla="*/ 533 w 594"/>
                <a:gd name="T23" fmla="*/ 714 h 771"/>
                <a:gd name="T24" fmla="*/ 255 w 594"/>
                <a:gd name="T25" fmla="*/ 714 h 771"/>
                <a:gd name="T26" fmla="*/ 258 w 594"/>
                <a:gd name="T27" fmla="*/ 771 h 771"/>
                <a:gd name="T28" fmla="*/ 533 w 594"/>
                <a:gd name="T29" fmla="*/ 771 h 771"/>
                <a:gd name="T30" fmla="*/ 594 w 594"/>
                <a:gd name="T31" fmla="*/ 708 h 771"/>
                <a:gd name="T32" fmla="*/ 594 w 594"/>
                <a:gd name="T33" fmla="*/ 61 h 771"/>
                <a:gd name="T34" fmla="*/ 533 w 594"/>
                <a:gd name="T35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4" h="771">
                  <a:moveTo>
                    <a:pt x="53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1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10" y="536"/>
                    <a:pt x="10" y="536"/>
                    <a:pt x="10" y="536"/>
                  </a:cubicBezTo>
                  <a:cubicBezTo>
                    <a:pt x="57" y="445"/>
                    <a:pt x="57" y="445"/>
                    <a:pt x="57" y="445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58"/>
                    <a:pt x="59" y="56"/>
                    <a:pt x="63" y="56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7" y="58"/>
                    <a:pt x="537" y="61"/>
                  </a:cubicBezTo>
                  <a:cubicBezTo>
                    <a:pt x="537" y="708"/>
                    <a:pt x="537" y="708"/>
                    <a:pt x="537" y="708"/>
                  </a:cubicBezTo>
                  <a:cubicBezTo>
                    <a:pt x="537" y="712"/>
                    <a:pt x="535" y="714"/>
                    <a:pt x="533" y="714"/>
                  </a:cubicBezTo>
                  <a:cubicBezTo>
                    <a:pt x="255" y="714"/>
                    <a:pt x="255" y="714"/>
                    <a:pt x="255" y="714"/>
                  </a:cubicBezTo>
                  <a:cubicBezTo>
                    <a:pt x="266" y="734"/>
                    <a:pt x="266" y="755"/>
                    <a:pt x="258" y="771"/>
                  </a:cubicBezTo>
                  <a:cubicBezTo>
                    <a:pt x="533" y="771"/>
                    <a:pt x="533" y="771"/>
                    <a:pt x="533" y="771"/>
                  </a:cubicBezTo>
                  <a:cubicBezTo>
                    <a:pt x="568" y="771"/>
                    <a:pt x="594" y="742"/>
                    <a:pt x="594" y="708"/>
                  </a:cubicBezTo>
                  <a:cubicBezTo>
                    <a:pt x="594" y="61"/>
                    <a:pt x="594" y="61"/>
                    <a:pt x="594" y="61"/>
                  </a:cubicBezTo>
                  <a:cubicBezTo>
                    <a:pt x="594" y="28"/>
                    <a:pt x="568" y="0"/>
                    <a:pt x="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  <p:sp>
          <p:nvSpPr>
            <p:cNvPr id="163" name="Freeform 42"/>
            <p:cNvSpPr/>
            <p:nvPr/>
          </p:nvSpPr>
          <p:spPr bwMode="auto">
            <a:xfrm>
              <a:off x="3260005" y="1772335"/>
              <a:ext cx="178886" cy="289099"/>
            </a:xfrm>
            <a:custGeom>
              <a:avLst/>
              <a:gdLst>
                <a:gd name="T0" fmla="*/ 306 w 342"/>
                <a:gd name="T1" fmla="*/ 296 h 553"/>
                <a:gd name="T2" fmla="*/ 196 w 342"/>
                <a:gd name="T3" fmla="*/ 225 h 553"/>
                <a:gd name="T4" fmla="*/ 277 w 342"/>
                <a:gd name="T5" fmla="*/ 56 h 553"/>
                <a:gd name="T6" fmla="*/ 263 w 342"/>
                <a:gd name="T7" fmla="*/ 10 h 553"/>
                <a:gd name="T8" fmla="*/ 223 w 342"/>
                <a:gd name="T9" fmla="*/ 29 h 553"/>
                <a:gd name="T10" fmla="*/ 102 w 342"/>
                <a:gd name="T11" fmla="*/ 261 h 553"/>
                <a:gd name="T12" fmla="*/ 85 w 342"/>
                <a:gd name="T13" fmla="*/ 186 h 553"/>
                <a:gd name="T14" fmla="*/ 20 w 342"/>
                <a:gd name="T15" fmla="*/ 135 h 553"/>
                <a:gd name="T16" fmla="*/ 20 w 342"/>
                <a:gd name="T17" fmla="*/ 196 h 553"/>
                <a:gd name="T18" fmla="*/ 50 w 342"/>
                <a:gd name="T19" fmla="*/ 434 h 553"/>
                <a:gd name="T20" fmla="*/ 56 w 342"/>
                <a:gd name="T21" fmla="*/ 471 h 553"/>
                <a:gd name="T22" fmla="*/ 64 w 342"/>
                <a:gd name="T23" fmla="*/ 488 h 553"/>
                <a:gd name="T24" fmla="*/ 106 w 342"/>
                <a:gd name="T25" fmla="*/ 528 h 553"/>
                <a:gd name="T26" fmla="*/ 244 w 342"/>
                <a:gd name="T27" fmla="*/ 490 h 553"/>
                <a:gd name="T28" fmla="*/ 246 w 342"/>
                <a:gd name="T29" fmla="*/ 486 h 553"/>
                <a:gd name="T30" fmla="*/ 335 w 342"/>
                <a:gd name="T31" fmla="*/ 357 h 553"/>
                <a:gd name="T32" fmla="*/ 306 w 342"/>
                <a:gd name="T33" fmla="*/ 29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" h="553">
                  <a:moveTo>
                    <a:pt x="306" y="296"/>
                  </a:moveTo>
                  <a:cubicBezTo>
                    <a:pt x="196" y="225"/>
                    <a:pt x="196" y="225"/>
                    <a:pt x="196" y="225"/>
                  </a:cubicBezTo>
                  <a:cubicBezTo>
                    <a:pt x="225" y="169"/>
                    <a:pt x="248" y="111"/>
                    <a:pt x="277" y="56"/>
                  </a:cubicBezTo>
                  <a:cubicBezTo>
                    <a:pt x="287" y="40"/>
                    <a:pt x="279" y="17"/>
                    <a:pt x="263" y="10"/>
                  </a:cubicBezTo>
                  <a:cubicBezTo>
                    <a:pt x="246" y="0"/>
                    <a:pt x="233" y="12"/>
                    <a:pt x="223" y="29"/>
                  </a:cubicBezTo>
                  <a:cubicBezTo>
                    <a:pt x="187" y="102"/>
                    <a:pt x="141" y="188"/>
                    <a:pt x="102" y="261"/>
                  </a:cubicBezTo>
                  <a:cubicBezTo>
                    <a:pt x="100" y="244"/>
                    <a:pt x="85" y="186"/>
                    <a:pt x="85" y="186"/>
                  </a:cubicBezTo>
                  <a:cubicBezTo>
                    <a:pt x="81" y="165"/>
                    <a:pt x="45" y="133"/>
                    <a:pt x="20" y="135"/>
                  </a:cubicBezTo>
                  <a:cubicBezTo>
                    <a:pt x="0" y="135"/>
                    <a:pt x="16" y="173"/>
                    <a:pt x="20" y="196"/>
                  </a:cubicBezTo>
                  <a:cubicBezTo>
                    <a:pt x="33" y="277"/>
                    <a:pt x="37" y="354"/>
                    <a:pt x="50" y="434"/>
                  </a:cubicBezTo>
                  <a:cubicBezTo>
                    <a:pt x="50" y="448"/>
                    <a:pt x="52" y="459"/>
                    <a:pt x="56" y="471"/>
                  </a:cubicBezTo>
                  <a:cubicBezTo>
                    <a:pt x="58" y="477"/>
                    <a:pt x="62" y="484"/>
                    <a:pt x="64" y="488"/>
                  </a:cubicBezTo>
                  <a:cubicBezTo>
                    <a:pt x="75" y="503"/>
                    <a:pt x="89" y="519"/>
                    <a:pt x="106" y="528"/>
                  </a:cubicBezTo>
                  <a:cubicBezTo>
                    <a:pt x="156" y="553"/>
                    <a:pt x="216" y="536"/>
                    <a:pt x="244" y="490"/>
                  </a:cubicBezTo>
                  <a:cubicBezTo>
                    <a:pt x="244" y="490"/>
                    <a:pt x="246" y="488"/>
                    <a:pt x="246" y="486"/>
                  </a:cubicBezTo>
                  <a:cubicBezTo>
                    <a:pt x="335" y="357"/>
                    <a:pt x="335" y="357"/>
                    <a:pt x="335" y="357"/>
                  </a:cubicBezTo>
                  <a:cubicBezTo>
                    <a:pt x="342" y="340"/>
                    <a:pt x="323" y="306"/>
                    <a:pt x="306" y="2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/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64" name="Picture 9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54" y="595317"/>
            <a:ext cx="557899" cy="557899"/>
          </a:xfrm>
          <a:prstGeom prst="rect">
            <a:avLst/>
          </a:prstGeom>
        </p:spPr>
      </p:pic>
      <p:sp>
        <p:nvSpPr>
          <p:cNvPr id="165" name="文本框 164"/>
          <p:cNvSpPr txBox="1"/>
          <p:nvPr/>
        </p:nvSpPr>
        <p:spPr>
          <a:xfrm>
            <a:off x="6287649" y="638118"/>
            <a:ext cx="462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6287649" y="2262615"/>
            <a:ext cx="4991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6287649" y="3887112"/>
            <a:ext cx="5080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6287649" y="5511610"/>
            <a:ext cx="4984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60"/>
          <p:cNvSpPr/>
          <p:nvPr/>
        </p:nvSpPr>
        <p:spPr bwMode="auto">
          <a:xfrm>
            <a:off x="968328" y="1710868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 w="9525">
            <a:solidFill>
              <a:schemeClr val="accent4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圆角矩形 96"/>
          <p:cNvSpPr/>
          <p:nvPr/>
        </p:nvSpPr>
        <p:spPr>
          <a:xfrm>
            <a:off x="1674495" y="1866900"/>
            <a:ext cx="2512695" cy="43688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（二）依申请公开情况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8" name="等腰三角形 97"/>
          <p:cNvSpPr/>
          <p:nvPr/>
        </p:nvSpPr>
        <p:spPr>
          <a:xfrm rot="16200000">
            <a:off x="1561388" y="1956747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968375" y="2774315"/>
            <a:ext cx="470725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2022年，我局未收到依申请公开政府信息事项，未发生因政府信息公开引起的申请行政复议、提起行政诉讼的情况。</a:t>
            </a:r>
            <a:endParaRPr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2" name="Freeform 48"/>
          <p:cNvSpPr>
            <a:spLocks noEditPoints="1"/>
          </p:cNvSpPr>
          <p:nvPr/>
        </p:nvSpPr>
        <p:spPr bwMode="auto">
          <a:xfrm>
            <a:off x="6397625" y="1241425"/>
            <a:ext cx="3970338" cy="3970338"/>
          </a:xfrm>
          <a:custGeom>
            <a:avLst/>
            <a:gdLst>
              <a:gd name="T0" fmla="*/ 556 w 1252"/>
              <a:gd name="T1" fmla="*/ 1248 h 1252"/>
              <a:gd name="T2" fmla="*/ 375 w 1252"/>
              <a:gd name="T3" fmla="*/ 1200 h 1252"/>
              <a:gd name="T4" fmla="*/ 255 w 1252"/>
              <a:gd name="T5" fmla="*/ 1130 h 1252"/>
              <a:gd name="T6" fmla="*/ 122 w 1252"/>
              <a:gd name="T7" fmla="*/ 998 h 1252"/>
              <a:gd name="T8" fmla="*/ 52 w 1252"/>
              <a:gd name="T9" fmla="*/ 877 h 1252"/>
              <a:gd name="T10" fmla="*/ 4 w 1252"/>
              <a:gd name="T11" fmla="*/ 696 h 1252"/>
              <a:gd name="T12" fmla="*/ 4 w 1252"/>
              <a:gd name="T13" fmla="*/ 560 h 1252"/>
              <a:gd name="T14" fmla="*/ 137 w 1252"/>
              <a:gd name="T15" fmla="*/ 458 h 1252"/>
              <a:gd name="T16" fmla="*/ 120 w 1252"/>
              <a:gd name="T17" fmla="*/ 257 h 1252"/>
              <a:gd name="T18" fmla="*/ 287 w 1252"/>
              <a:gd name="T19" fmla="*/ 236 h 1252"/>
              <a:gd name="T20" fmla="*/ 372 w 1252"/>
              <a:gd name="T21" fmla="*/ 54 h 1252"/>
              <a:gd name="T22" fmla="*/ 528 w 1252"/>
              <a:gd name="T23" fmla="*/ 119 h 1252"/>
              <a:gd name="T24" fmla="*/ 626 w 1252"/>
              <a:gd name="T25" fmla="*/ 0 h 1252"/>
              <a:gd name="T26" fmla="*/ 724 w 1252"/>
              <a:gd name="T27" fmla="*/ 119 h 1252"/>
              <a:gd name="T28" fmla="*/ 879 w 1252"/>
              <a:gd name="T29" fmla="*/ 54 h 1252"/>
              <a:gd name="T30" fmla="*/ 965 w 1252"/>
              <a:gd name="T31" fmla="*/ 236 h 1252"/>
              <a:gd name="T32" fmla="*/ 1132 w 1252"/>
              <a:gd name="T33" fmla="*/ 257 h 1252"/>
              <a:gd name="T34" fmla="*/ 1115 w 1252"/>
              <a:gd name="T35" fmla="*/ 458 h 1252"/>
              <a:gd name="T36" fmla="*/ 1248 w 1252"/>
              <a:gd name="T37" fmla="*/ 560 h 1252"/>
              <a:gd name="T38" fmla="*/ 1248 w 1252"/>
              <a:gd name="T39" fmla="*/ 696 h 1252"/>
              <a:gd name="T40" fmla="*/ 1200 w 1252"/>
              <a:gd name="T41" fmla="*/ 877 h 1252"/>
              <a:gd name="T42" fmla="*/ 1130 w 1252"/>
              <a:gd name="T43" fmla="*/ 998 h 1252"/>
              <a:gd name="T44" fmla="*/ 997 w 1252"/>
              <a:gd name="T45" fmla="*/ 1130 h 1252"/>
              <a:gd name="T46" fmla="*/ 877 w 1252"/>
              <a:gd name="T47" fmla="*/ 1200 h 1252"/>
              <a:gd name="T48" fmla="*/ 696 w 1252"/>
              <a:gd name="T49" fmla="*/ 1248 h 1252"/>
              <a:gd name="T50" fmla="*/ 563 w 1252"/>
              <a:gd name="T51" fmla="*/ 1241 h 1252"/>
              <a:gd name="T52" fmla="*/ 717 w 1252"/>
              <a:gd name="T53" fmla="*/ 1126 h 1252"/>
              <a:gd name="T54" fmla="*/ 797 w 1252"/>
              <a:gd name="T55" fmla="*/ 1105 h 1252"/>
              <a:gd name="T56" fmla="*/ 955 w 1252"/>
              <a:gd name="T57" fmla="*/ 1014 h 1252"/>
              <a:gd name="T58" fmla="*/ 1013 w 1252"/>
              <a:gd name="T59" fmla="*/ 955 h 1252"/>
              <a:gd name="T60" fmla="*/ 1105 w 1252"/>
              <a:gd name="T61" fmla="*/ 797 h 1252"/>
              <a:gd name="T62" fmla="*/ 1126 w 1252"/>
              <a:gd name="T63" fmla="*/ 718 h 1252"/>
              <a:gd name="T64" fmla="*/ 1240 w 1252"/>
              <a:gd name="T65" fmla="*/ 563 h 1252"/>
              <a:gd name="T66" fmla="*/ 1106 w 1252"/>
              <a:gd name="T67" fmla="*/ 458 h 1252"/>
              <a:gd name="T68" fmla="*/ 1127 w 1252"/>
              <a:gd name="T69" fmla="*/ 265 h 1252"/>
              <a:gd name="T70" fmla="*/ 957 w 1252"/>
              <a:gd name="T71" fmla="*/ 241 h 1252"/>
              <a:gd name="T72" fmla="*/ 879 w 1252"/>
              <a:gd name="T73" fmla="*/ 63 h 1252"/>
              <a:gd name="T74" fmla="*/ 720 w 1252"/>
              <a:gd name="T75" fmla="*/ 127 h 1252"/>
              <a:gd name="T76" fmla="*/ 626 w 1252"/>
              <a:gd name="T77" fmla="*/ 9 h 1252"/>
              <a:gd name="T78" fmla="*/ 532 w 1252"/>
              <a:gd name="T79" fmla="*/ 127 h 1252"/>
              <a:gd name="T80" fmla="*/ 373 w 1252"/>
              <a:gd name="T81" fmla="*/ 63 h 1252"/>
              <a:gd name="T82" fmla="*/ 295 w 1252"/>
              <a:gd name="T83" fmla="*/ 241 h 1252"/>
              <a:gd name="T84" fmla="*/ 125 w 1252"/>
              <a:gd name="T85" fmla="*/ 265 h 1252"/>
              <a:gd name="T86" fmla="*/ 146 w 1252"/>
              <a:gd name="T87" fmla="*/ 458 h 1252"/>
              <a:gd name="T88" fmla="*/ 12 w 1252"/>
              <a:gd name="T89" fmla="*/ 563 h 1252"/>
              <a:gd name="T90" fmla="*/ 126 w 1252"/>
              <a:gd name="T91" fmla="*/ 718 h 1252"/>
              <a:gd name="T92" fmla="*/ 147 w 1252"/>
              <a:gd name="T93" fmla="*/ 797 h 1252"/>
              <a:gd name="T94" fmla="*/ 239 w 1252"/>
              <a:gd name="T95" fmla="*/ 955 h 1252"/>
              <a:gd name="T96" fmla="*/ 297 w 1252"/>
              <a:gd name="T97" fmla="*/ 1014 h 1252"/>
              <a:gd name="T98" fmla="*/ 455 w 1252"/>
              <a:gd name="T99" fmla="*/ 1105 h 1252"/>
              <a:gd name="T100" fmla="*/ 535 w 1252"/>
              <a:gd name="T101" fmla="*/ 1126 h 1252"/>
              <a:gd name="T102" fmla="*/ 288 w 1252"/>
              <a:gd name="T103" fmla="*/ 964 h 1252"/>
              <a:gd name="T104" fmla="*/ 626 w 1252"/>
              <a:gd name="T105" fmla="*/ 148 h 1252"/>
              <a:gd name="T106" fmla="*/ 964 w 1252"/>
              <a:gd name="T107" fmla="*/ 964 h 1252"/>
              <a:gd name="T108" fmla="*/ 157 w 1252"/>
              <a:gd name="T109" fmla="*/ 626 h 1252"/>
              <a:gd name="T110" fmla="*/ 626 w 1252"/>
              <a:gd name="T111" fmla="*/ 157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2" h="1252">
                <a:moveTo>
                  <a:pt x="626" y="1252"/>
                </a:moveTo>
                <a:cubicBezTo>
                  <a:pt x="604" y="1252"/>
                  <a:pt x="581" y="1251"/>
                  <a:pt x="559" y="1249"/>
                </a:cubicBezTo>
                <a:cubicBezTo>
                  <a:pt x="556" y="1248"/>
                  <a:pt x="556" y="1248"/>
                  <a:pt x="556" y="1248"/>
                </a:cubicBezTo>
                <a:cubicBezTo>
                  <a:pt x="528" y="1134"/>
                  <a:pt x="528" y="1134"/>
                  <a:pt x="528" y="1134"/>
                </a:cubicBezTo>
                <a:cubicBezTo>
                  <a:pt x="504" y="1129"/>
                  <a:pt x="480" y="1123"/>
                  <a:pt x="458" y="1115"/>
                </a:cubicBezTo>
                <a:cubicBezTo>
                  <a:pt x="375" y="1200"/>
                  <a:pt x="375" y="1200"/>
                  <a:pt x="375" y="1200"/>
                </a:cubicBezTo>
                <a:cubicBezTo>
                  <a:pt x="372" y="1199"/>
                  <a:pt x="372" y="1199"/>
                  <a:pt x="372" y="1199"/>
                </a:cubicBezTo>
                <a:cubicBezTo>
                  <a:pt x="332" y="1181"/>
                  <a:pt x="293" y="1158"/>
                  <a:pt x="257" y="1132"/>
                </a:cubicBezTo>
                <a:cubicBezTo>
                  <a:pt x="255" y="1130"/>
                  <a:pt x="255" y="1130"/>
                  <a:pt x="255" y="1130"/>
                </a:cubicBezTo>
                <a:cubicBezTo>
                  <a:pt x="287" y="1016"/>
                  <a:pt x="287" y="1016"/>
                  <a:pt x="287" y="1016"/>
                </a:cubicBezTo>
                <a:cubicBezTo>
                  <a:pt x="269" y="1001"/>
                  <a:pt x="252" y="983"/>
                  <a:pt x="236" y="965"/>
                </a:cubicBezTo>
                <a:cubicBezTo>
                  <a:pt x="122" y="998"/>
                  <a:pt x="122" y="998"/>
                  <a:pt x="122" y="998"/>
                </a:cubicBezTo>
                <a:cubicBezTo>
                  <a:pt x="120" y="995"/>
                  <a:pt x="120" y="995"/>
                  <a:pt x="120" y="995"/>
                </a:cubicBezTo>
                <a:cubicBezTo>
                  <a:pt x="94" y="959"/>
                  <a:pt x="72" y="921"/>
                  <a:pt x="54" y="880"/>
                </a:cubicBezTo>
                <a:cubicBezTo>
                  <a:pt x="52" y="877"/>
                  <a:pt x="52" y="877"/>
                  <a:pt x="52" y="877"/>
                </a:cubicBezTo>
                <a:cubicBezTo>
                  <a:pt x="137" y="795"/>
                  <a:pt x="137" y="795"/>
                  <a:pt x="137" y="795"/>
                </a:cubicBezTo>
                <a:cubicBezTo>
                  <a:pt x="130" y="772"/>
                  <a:pt x="123" y="748"/>
                  <a:pt x="119" y="725"/>
                </a:cubicBezTo>
                <a:cubicBezTo>
                  <a:pt x="4" y="696"/>
                  <a:pt x="4" y="696"/>
                  <a:pt x="4" y="696"/>
                </a:cubicBezTo>
                <a:cubicBezTo>
                  <a:pt x="4" y="693"/>
                  <a:pt x="4" y="693"/>
                  <a:pt x="4" y="693"/>
                </a:cubicBezTo>
                <a:cubicBezTo>
                  <a:pt x="1" y="671"/>
                  <a:pt x="0" y="648"/>
                  <a:pt x="0" y="626"/>
                </a:cubicBezTo>
                <a:cubicBezTo>
                  <a:pt x="0" y="604"/>
                  <a:pt x="1" y="582"/>
                  <a:pt x="4" y="560"/>
                </a:cubicBezTo>
                <a:cubicBezTo>
                  <a:pt x="4" y="557"/>
                  <a:pt x="4" y="557"/>
                  <a:pt x="4" y="557"/>
                </a:cubicBezTo>
                <a:cubicBezTo>
                  <a:pt x="119" y="528"/>
                  <a:pt x="119" y="528"/>
                  <a:pt x="119" y="528"/>
                </a:cubicBezTo>
                <a:cubicBezTo>
                  <a:pt x="123" y="504"/>
                  <a:pt x="130" y="481"/>
                  <a:pt x="137" y="458"/>
                </a:cubicBezTo>
                <a:cubicBezTo>
                  <a:pt x="52" y="376"/>
                  <a:pt x="52" y="376"/>
                  <a:pt x="52" y="376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72" y="332"/>
                  <a:pt x="94" y="293"/>
                  <a:pt x="120" y="257"/>
                </a:cubicBezTo>
                <a:cubicBezTo>
                  <a:pt x="122" y="255"/>
                  <a:pt x="122" y="255"/>
                  <a:pt x="122" y="255"/>
                </a:cubicBezTo>
                <a:cubicBezTo>
                  <a:pt x="236" y="287"/>
                  <a:pt x="236" y="287"/>
                  <a:pt x="236" y="287"/>
                </a:cubicBezTo>
                <a:cubicBezTo>
                  <a:pt x="252" y="269"/>
                  <a:pt x="269" y="252"/>
                  <a:pt x="287" y="236"/>
                </a:cubicBezTo>
                <a:cubicBezTo>
                  <a:pt x="255" y="122"/>
                  <a:pt x="255" y="122"/>
                  <a:pt x="255" y="122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93" y="94"/>
                  <a:pt x="332" y="72"/>
                  <a:pt x="372" y="54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458" y="138"/>
                  <a:pt x="458" y="138"/>
                  <a:pt x="458" y="138"/>
                </a:cubicBezTo>
                <a:cubicBezTo>
                  <a:pt x="480" y="130"/>
                  <a:pt x="504" y="123"/>
                  <a:pt x="528" y="119"/>
                </a:cubicBezTo>
                <a:cubicBezTo>
                  <a:pt x="556" y="4"/>
                  <a:pt x="556" y="4"/>
                  <a:pt x="556" y="4"/>
                </a:cubicBezTo>
                <a:cubicBezTo>
                  <a:pt x="559" y="4"/>
                  <a:pt x="559" y="4"/>
                  <a:pt x="559" y="4"/>
                </a:cubicBezTo>
                <a:cubicBezTo>
                  <a:pt x="581" y="2"/>
                  <a:pt x="604" y="0"/>
                  <a:pt x="626" y="0"/>
                </a:cubicBezTo>
                <a:cubicBezTo>
                  <a:pt x="648" y="0"/>
                  <a:pt x="671" y="2"/>
                  <a:pt x="693" y="4"/>
                </a:cubicBezTo>
                <a:cubicBezTo>
                  <a:pt x="696" y="4"/>
                  <a:pt x="696" y="4"/>
                  <a:pt x="696" y="4"/>
                </a:cubicBezTo>
                <a:cubicBezTo>
                  <a:pt x="724" y="119"/>
                  <a:pt x="724" y="119"/>
                  <a:pt x="724" y="119"/>
                </a:cubicBezTo>
                <a:cubicBezTo>
                  <a:pt x="748" y="123"/>
                  <a:pt x="772" y="130"/>
                  <a:pt x="794" y="138"/>
                </a:cubicBezTo>
                <a:cubicBezTo>
                  <a:pt x="877" y="53"/>
                  <a:pt x="877" y="53"/>
                  <a:pt x="877" y="53"/>
                </a:cubicBezTo>
                <a:cubicBezTo>
                  <a:pt x="879" y="54"/>
                  <a:pt x="879" y="54"/>
                  <a:pt x="879" y="54"/>
                </a:cubicBezTo>
                <a:cubicBezTo>
                  <a:pt x="920" y="72"/>
                  <a:pt x="959" y="94"/>
                  <a:pt x="995" y="121"/>
                </a:cubicBezTo>
                <a:cubicBezTo>
                  <a:pt x="997" y="122"/>
                  <a:pt x="997" y="122"/>
                  <a:pt x="997" y="122"/>
                </a:cubicBezTo>
                <a:cubicBezTo>
                  <a:pt x="965" y="236"/>
                  <a:pt x="965" y="236"/>
                  <a:pt x="965" y="236"/>
                </a:cubicBezTo>
                <a:cubicBezTo>
                  <a:pt x="983" y="252"/>
                  <a:pt x="1000" y="269"/>
                  <a:pt x="1016" y="287"/>
                </a:cubicBezTo>
                <a:cubicBezTo>
                  <a:pt x="1130" y="255"/>
                  <a:pt x="1130" y="255"/>
                  <a:pt x="1130" y="255"/>
                </a:cubicBezTo>
                <a:cubicBezTo>
                  <a:pt x="1132" y="257"/>
                  <a:pt x="1132" y="257"/>
                  <a:pt x="1132" y="257"/>
                </a:cubicBezTo>
                <a:cubicBezTo>
                  <a:pt x="1158" y="293"/>
                  <a:pt x="1180" y="332"/>
                  <a:pt x="1198" y="373"/>
                </a:cubicBezTo>
                <a:cubicBezTo>
                  <a:pt x="1200" y="376"/>
                  <a:pt x="1200" y="376"/>
                  <a:pt x="1200" y="376"/>
                </a:cubicBezTo>
                <a:cubicBezTo>
                  <a:pt x="1115" y="458"/>
                  <a:pt x="1115" y="458"/>
                  <a:pt x="1115" y="458"/>
                </a:cubicBezTo>
                <a:cubicBezTo>
                  <a:pt x="1123" y="481"/>
                  <a:pt x="1129" y="504"/>
                  <a:pt x="1133" y="528"/>
                </a:cubicBezTo>
                <a:cubicBezTo>
                  <a:pt x="1248" y="557"/>
                  <a:pt x="1248" y="557"/>
                  <a:pt x="1248" y="557"/>
                </a:cubicBezTo>
                <a:cubicBezTo>
                  <a:pt x="1248" y="560"/>
                  <a:pt x="1248" y="560"/>
                  <a:pt x="1248" y="560"/>
                </a:cubicBezTo>
                <a:cubicBezTo>
                  <a:pt x="1251" y="582"/>
                  <a:pt x="1252" y="604"/>
                  <a:pt x="1252" y="626"/>
                </a:cubicBezTo>
                <a:cubicBezTo>
                  <a:pt x="1252" y="649"/>
                  <a:pt x="1251" y="671"/>
                  <a:pt x="1248" y="693"/>
                </a:cubicBezTo>
                <a:cubicBezTo>
                  <a:pt x="1248" y="696"/>
                  <a:pt x="1248" y="696"/>
                  <a:pt x="1248" y="696"/>
                </a:cubicBezTo>
                <a:cubicBezTo>
                  <a:pt x="1133" y="725"/>
                  <a:pt x="1133" y="725"/>
                  <a:pt x="1133" y="725"/>
                </a:cubicBezTo>
                <a:cubicBezTo>
                  <a:pt x="1129" y="748"/>
                  <a:pt x="1122" y="772"/>
                  <a:pt x="1115" y="795"/>
                </a:cubicBezTo>
                <a:cubicBezTo>
                  <a:pt x="1200" y="877"/>
                  <a:pt x="1200" y="877"/>
                  <a:pt x="1200" y="877"/>
                </a:cubicBezTo>
                <a:cubicBezTo>
                  <a:pt x="1198" y="880"/>
                  <a:pt x="1198" y="880"/>
                  <a:pt x="1198" y="880"/>
                </a:cubicBezTo>
                <a:cubicBezTo>
                  <a:pt x="1180" y="920"/>
                  <a:pt x="1158" y="959"/>
                  <a:pt x="1132" y="995"/>
                </a:cubicBezTo>
                <a:cubicBezTo>
                  <a:pt x="1130" y="998"/>
                  <a:pt x="1130" y="998"/>
                  <a:pt x="1130" y="998"/>
                </a:cubicBezTo>
                <a:cubicBezTo>
                  <a:pt x="1016" y="965"/>
                  <a:pt x="1016" y="965"/>
                  <a:pt x="1016" y="965"/>
                </a:cubicBezTo>
                <a:cubicBezTo>
                  <a:pt x="1000" y="983"/>
                  <a:pt x="983" y="1001"/>
                  <a:pt x="965" y="1016"/>
                </a:cubicBezTo>
                <a:cubicBezTo>
                  <a:pt x="997" y="1130"/>
                  <a:pt x="997" y="1130"/>
                  <a:pt x="997" y="1130"/>
                </a:cubicBezTo>
                <a:cubicBezTo>
                  <a:pt x="995" y="1132"/>
                  <a:pt x="995" y="1132"/>
                  <a:pt x="995" y="1132"/>
                </a:cubicBezTo>
                <a:cubicBezTo>
                  <a:pt x="959" y="1158"/>
                  <a:pt x="920" y="1181"/>
                  <a:pt x="879" y="119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94" y="1115"/>
                  <a:pt x="794" y="1115"/>
                  <a:pt x="794" y="1115"/>
                </a:cubicBezTo>
                <a:cubicBezTo>
                  <a:pt x="772" y="1123"/>
                  <a:pt x="748" y="1129"/>
                  <a:pt x="724" y="1134"/>
                </a:cubicBezTo>
                <a:cubicBezTo>
                  <a:pt x="696" y="1248"/>
                  <a:pt x="696" y="1248"/>
                  <a:pt x="696" y="1248"/>
                </a:cubicBezTo>
                <a:cubicBezTo>
                  <a:pt x="693" y="1249"/>
                  <a:pt x="693" y="1249"/>
                  <a:pt x="693" y="1249"/>
                </a:cubicBezTo>
                <a:cubicBezTo>
                  <a:pt x="671" y="1251"/>
                  <a:pt x="648" y="1252"/>
                  <a:pt x="626" y="1252"/>
                </a:cubicBezTo>
                <a:close/>
                <a:moveTo>
                  <a:pt x="563" y="1241"/>
                </a:moveTo>
                <a:cubicBezTo>
                  <a:pt x="584" y="1243"/>
                  <a:pt x="605" y="1244"/>
                  <a:pt x="626" y="1244"/>
                </a:cubicBezTo>
                <a:cubicBezTo>
                  <a:pt x="647" y="1244"/>
                  <a:pt x="668" y="1243"/>
                  <a:pt x="689" y="1241"/>
                </a:cubicBezTo>
                <a:cubicBezTo>
                  <a:pt x="717" y="1126"/>
                  <a:pt x="717" y="1126"/>
                  <a:pt x="717" y="1126"/>
                </a:cubicBezTo>
                <a:cubicBezTo>
                  <a:pt x="720" y="1126"/>
                  <a:pt x="720" y="1126"/>
                  <a:pt x="720" y="1126"/>
                </a:cubicBezTo>
                <a:cubicBezTo>
                  <a:pt x="745" y="1121"/>
                  <a:pt x="770" y="1114"/>
                  <a:pt x="794" y="1106"/>
                </a:cubicBezTo>
                <a:cubicBezTo>
                  <a:pt x="797" y="1105"/>
                  <a:pt x="797" y="1105"/>
                  <a:pt x="797" y="1105"/>
                </a:cubicBezTo>
                <a:cubicBezTo>
                  <a:pt x="879" y="1190"/>
                  <a:pt x="879" y="1190"/>
                  <a:pt x="879" y="1190"/>
                </a:cubicBezTo>
                <a:cubicBezTo>
                  <a:pt x="917" y="1173"/>
                  <a:pt x="953" y="1151"/>
                  <a:pt x="988" y="1127"/>
                </a:cubicBezTo>
                <a:cubicBezTo>
                  <a:pt x="955" y="1014"/>
                  <a:pt x="955" y="1014"/>
                  <a:pt x="955" y="1014"/>
                </a:cubicBezTo>
                <a:cubicBezTo>
                  <a:pt x="957" y="1012"/>
                  <a:pt x="957" y="1012"/>
                  <a:pt x="957" y="1012"/>
                </a:cubicBezTo>
                <a:cubicBezTo>
                  <a:pt x="977" y="995"/>
                  <a:pt x="995" y="977"/>
                  <a:pt x="1011" y="958"/>
                </a:cubicBezTo>
                <a:cubicBezTo>
                  <a:pt x="1013" y="955"/>
                  <a:pt x="1013" y="955"/>
                  <a:pt x="1013" y="955"/>
                </a:cubicBezTo>
                <a:cubicBezTo>
                  <a:pt x="1127" y="988"/>
                  <a:pt x="1127" y="988"/>
                  <a:pt x="1127" y="988"/>
                </a:cubicBezTo>
                <a:cubicBezTo>
                  <a:pt x="1151" y="954"/>
                  <a:pt x="1172" y="917"/>
                  <a:pt x="1189" y="879"/>
                </a:cubicBezTo>
                <a:cubicBezTo>
                  <a:pt x="1105" y="797"/>
                  <a:pt x="1105" y="797"/>
                  <a:pt x="1105" y="797"/>
                </a:cubicBezTo>
                <a:cubicBezTo>
                  <a:pt x="1106" y="795"/>
                  <a:pt x="1106" y="795"/>
                  <a:pt x="1106" y="795"/>
                </a:cubicBezTo>
                <a:cubicBezTo>
                  <a:pt x="1114" y="771"/>
                  <a:pt x="1121" y="746"/>
                  <a:pt x="1125" y="720"/>
                </a:cubicBezTo>
                <a:cubicBezTo>
                  <a:pt x="1126" y="718"/>
                  <a:pt x="1126" y="718"/>
                  <a:pt x="1126" y="718"/>
                </a:cubicBezTo>
                <a:cubicBezTo>
                  <a:pt x="1240" y="689"/>
                  <a:pt x="1240" y="689"/>
                  <a:pt x="1240" y="689"/>
                </a:cubicBezTo>
                <a:cubicBezTo>
                  <a:pt x="1242" y="668"/>
                  <a:pt x="1243" y="647"/>
                  <a:pt x="1243" y="626"/>
                </a:cubicBezTo>
                <a:cubicBezTo>
                  <a:pt x="1243" y="605"/>
                  <a:pt x="1242" y="584"/>
                  <a:pt x="1240" y="563"/>
                </a:cubicBezTo>
                <a:cubicBezTo>
                  <a:pt x="1126" y="535"/>
                  <a:pt x="1126" y="535"/>
                  <a:pt x="1126" y="535"/>
                </a:cubicBezTo>
                <a:cubicBezTo>
                  <a:pt x="1125" y="532"/>
                  <a:pt x="1125" y="532"/>
                  <a:pt x="1125" y="532"/>
                </a:cubicBezTo>
                <a:cubicBezTo>
                  <a:pt x="1121" y="507"/>
                  <a:pt x="1114" y="482"/>
                  <a:pt x="1106" y="458"/>
                </a:cubicBezTo>
                <a:cubicBezTo>
                  <a:pt x="1105" y="455"/>
                  <a:pt x="1105" y="455"/>
                  <a:pt x="1105" y="455"/>
                </a:cubicBezTo>
                <a:cubicBezTo>
                  <a:pt x="1189" y="374"/>
                  <a:pt x="1189" y="374"/>
                  <a:pt x="1189" y="374"/>
                </a:cubicBezTo>
                <a:cubicBezTo>
                  <a:pt x="1172" y="335"/>
                  <a:pt x="1151" y="299"/>
                  <a:pt x="1127" y="265"/>
                </a:cubicBezTo>
                <a:cubicBezTo>
                  <a:pt x="1013" y="297"/>
                  <a:pt x="1013" y="297"/>
                  <a:pt x="1013" y="297"/>
                </a:cubicBezTo>
                <a:cubicBezTo>
                  <a:pt x="1011" y="295"/>
                  <a:pt x="1011" y="295"/>
                  <a:pt x="1011" y="295"/>
                </a:cubicBezTo>
                <a:cubicBezTo>
                  <a:pt x="995" y="276"/>
                  <a:pt x="977" y="257"/>
                  <a:pt x="957" y="241"/>
                </a:cubicBezTo>
                <a:cubicBezTo>
                  <a:pt x="955" y="239"/>
                  <a:pt x="955" y="239"/>
                  <a:pt x="955" y="239"/>
                </a:cubicBezTo>
                <a:cubicBezTo>
                  <a:pt x="988" y="126"/>
                  <a:pt x="988" y="126"/>
                  <a:pt x="988" y="126"/>
                </a:cubicBezTo>
                <a:cubicBezTo>
                  <a:pt x="953" y="101"/>
                  <a:pt x="917" y="80"/>
                  <a:pt x="879" y="63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794" y="147"/>
                  <a:pt x="794" y="147"/>
                  <a:pt x="794" y="147"/>
                </a:cubicBezTo>
                <a:cubicBezTo>
                  <a:pt x="770" y="138"/>
                  <a:pt x="745" y="131"/>
                  <a:pt x="720" y="127"/>
                </a:cubicBezTo>
                <a:cubicBezTo>
                  <a:pt x="717" y="126"/>
                  <a:pt x="717" y="126"/>
                  <a:pt x="717" y="126"/>
                </a:cubicBezTo>
                <a:cubicBezTo>
                  <a:pt x="689" y="12"/>
                  <a:pt x="689" y="12"/>
                  <a:pt x="689" y="12"/>
                </a:cubicBezTo>
                <a:cubicBezTo>
                  <a:pt x="668" y="10"/>
                  <a:pt x="647" y="9"/>
                  <a:pt x="626" y="9"/>
                </a:cubicBezTo>
                <a:cubicBezTo>
                  <a:pt x="605" y="9"/>
                  <a:pt x="584" y="10"/>
                  <a:pt x="563" y="12"/>
                </a:cubicBezTo>
                <a:cubicBezTo>
                  <a:pt x="535" y="126"/>
                  <a:pt x="535" y="126"/>
                  <a:pt x="535" y="126"/>
                </a:cubicBezTo>
                <a:cubicBezTo>
                  <a:pt x="532" y="127"/>
                  <a:pt x="532" y="127"/>
                  <a:pt x="532" y="127"/>
                </a:cubicBezTo>
                <a:cubicBezTo>
                  <a:pt x="507" y="131"/>
                  <a:pt x="482" y="138"/>
                  <a:pt x="458" y="147"/>
                </a:cubicBezTo>
                <a:cubicBezTo>
                  <a:pt x="455" y="148"/>
                  <a:pt x="455" y="148"/>
                  <a:pt x="455" y="148"/>
                </a:cubicBezTo>
                <a:cubicBezTo>
                  <a:pt x="373" y="63"/>
                  <a:pt x="373" y="63"/>
                  <a:pt x="373" y="63"/>
                </a:cubicBezTo>
                <a:cubicBezTo>
                  <a:pt x="335" y="80"/>
                  <a:pt x="298" y="101"/>
                  <a:pt x="264" y="126"/>
                </a:cubicBezTo>
                <a:cubicBezTo>
                  <a:pt x="297" y="239"/>
                  <a:pt x="297" y="239"/>
                  <a:pt x="297" y="239"/>
                </a:cubicBezTo>
                <a:cubicBezTo>
                  <a:pt x="295" y="241"/>
                  <a:pt x="295" y="241"/>
                  <a:pt x="295" y="241"/>
                </a:cubicBezTo>
                <a:cubicBezTo>
                  <a:pt x="275" y="257"/>
                  <a:pt x="257" y="276"/>
                  <a:pt x="241" y="295"/>
                </a:cubicBezTo>
                <a:cubicBezTo>
                  <a:pt x="239" y="297"/>
                  <a:pt x="239" y="297"/>
                  <a:pt x="239" y="297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01" y="299"/>
                  <a:pt x="80" y="335"/>
                  <a:pt x="63" y="374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6" y="458"/>
                  <a:pt x="146" y="458"/>
                  <a:pt x="146" y="458"/>
                </a:cubicBezTo>
                <a:cubicBezTo>
                  <a:pt x="138" y="482"/>
                  <a:pt x="131" y="507"/>
                  <a:pt x="127" y="532"/>
                </a:cubicBezTo>
                <a:cubicBezTo>
                  <a:pt x="126" y="535"/>
                  <a:pt x="126" y="535"/>
                  <a:pt x="126" y="535"/>
                </a:cubicBezTo>
                <a:cubicBezTo>
                  <a:pt x="12" y="563"/>
                  <a:pt x="12" y="563"/>
                  <a:pt x="12" y="563"/>
                </a:cubicBezTo>
                <a:cubicBezTo>
                  <a:pt x="10" y="584"/>
                  <a:pt x="9" y="606"/>
                  <a:pt x="9" y="626"/>
                </a:cubicBezTo>
                <a:cubicBezTo>
                  <a:pt x="9" y="647"/>
                  <a:pt x="10" y="668"/>
                  <a:pt x="12" y="689"/>
                </a:cubicBezTo>
                <a:cubicBezTo>
                  <a:pt x="126" y="718"/>
                  <a:pt x="126" y="718"/>
                  <a:pt x="126" y="718"/>
                </a:cubicBezTo>
                <a:cubicBezTo>
                  <a:pt x="127" y="720"/>
                  <a:pt x="127" y="720"/>
                  <a:pt x="127" y="720"/>
                </a:cubicBezTo>
                <a:cubicBezTo>
                  <a:pt x="131" y="746"/>
                  <a:pt x="138" y="771"/>
                  <a:pt x="146" y="795"/>
                </a:cubicBezTo>
                <a:cubicBezTo>
                  <a:pt x="147" y="797"/>
                  <a:pt x="147" y="797"/>
                  <a:pt x="147" y="797"/>
                </a:cubicBezTo>
                <a:cubicBezTo>
                  <a:pt x="63" y="879"/>
                  <a:pt x="63" y="879"/>
                  <a:pt x="63" y="879"/>
                </a:cubicBezTo>
                <a:cubicBezTo>
                  <a:pt x="80" y="917"/>
                  <a:pt x="101" y="954"/>
                  <a:pt x="125" y="988"/>
                </a:cubicBezTo>
                <a:cubicBezTo>
                  <a:pt x="239" y="955"/>
                  <a:pt x="239" y="955"/>
                  <a:pt x="239" y="955"/>
                </a:cubicBezTo>
                <a:cubicBezTo>
                  <a:pt x="241" y="958"/>
                  <a:pt x="241" y="958"/>
                  <a:pt x="241" y="958"/>
                </a:cubicBezTo>
                <a:cubicBezTo>
                  <a:pt x="257" y="977"/>
                  <a:pt x="275" y="995"/>
                  <a:pt x="295" y="1012"/>
                </a:cubicBezTo>
                <a:cubicBezTo>
                  <a:pt x="297" y="1014"/>
                  <a:pt x="297" y="1014"/>
                  <a:pt x="297" y="1014"/>
                </a:cubicBezTo>
                <a:cubicBezTo>
                  <a:pt x="264" y="1127"/>
                  <a:pt x="264" y="1127"/>
                  <a:pt x="264" y="1127"/>
                </a:cubicBezTo>
                <a:cubicBezTo>
                  <a:pt x="298" y="1151"/>
                  <a:pt x="335" y="1173"/>
                  <a:pt x="373" y="1190"/>
                </a:cubicBezTo>
                <a:cubicBezTo>
                  <a:pt x="455" y="1105"/>
                  <a:pt x="455" y="1105"/>
                  <a:pt x="455" y="1105"/>
                </a:cubicBezTo>
                <a:cubicBezTo>
                  <a:pt x="458" y="1106"/>
                  <a:pt x="458" y="1106"/>
                  <a:pt x="458" y="1106"/>
                </a:cubicBezTo>
                <a:cubicBezTo>
                  <a:pt x="482" y="1114"/>
                  <a:pt x="507" y="1121"/>
                  <a:pt x="532" y="1126"/>
                </a:cubicBezTo>
                <a:cubicBezTo>
                  <a:pt x="535" y="1126"/>
                  <a:pt x="535" y="1126"/>
                  <a:pt x="535" y="1126"/>
                </a:cubicBezTo>
                <a:lnTo>
                  <a:pt x="563" y="1241"/>
                </a:lnTo>
                <a:close/>
                <a:moveTo>
                  <a:pt x="626" y="1104"/>
                </a:moveTo>
                <a:cubicBezTo>
                  <a:pt x="498" y="1104"/>
                  <a:pt x="378" y="1055"/>
                  <a:pt x="288" y="964"/>
                </a:cubicBezTo>
                <a:cubicBezTo>
                  <a:pt x="198" y="874"/>
                  <a:pt x="148" y="754"/>
                  <a:pt x="148" y="626"/>
                </a:cubicBezTo>
                <a:cubicBezTo>
                  <a:pt x="148" y="499"/>
                  <a:pt x="198" y="379"/>
                  <a:pt x="288" y="288"/>
                </a:cubicBezTo>
                <a:cubicBezTo>
                  <a:pt x="378" y="198"/>
                  <a:pt x="498" y="148"/>
                  <a:pt x="626" y="148"/>
                </a:cubicBezTo>
                <a:cubicBezTo>
                  <a:pt x="754" y="148"/>
                  <a:pt x="874" y="198"/>
                  <a:pt x="964" y="288"/>
                </a:cubicBezTo>
                <a:cubicBezTo>
                  <a:pt x="1054" y="379"/>
                  <a:pt x="1104" y="499"/>
                  <a:pt x="1104" y="626"/>
                </a:cubicBezTo>
                <a:cubicBezTo>
                  <a:pt x="1104" y="754"/>
                  <a:pt x="1054" y="874"/>
                  <a:pt x="964" y="964"/>
                </a:cubicBezTo>
                <a:cubicBezTo>
                  <a:pt x="874" y="1055"/>
                  <a:pt x="754" y="1104"/>
                  <a:pt x="626" y="1104"/>
                </a:cubicBezTo>
                <a:close/>
                <a:moveTo>
                  <a:pt x="626" y="157"/>
                </a:moveTo>
                <a:cubicBezTo>
                  <a:pt x="367" y="157"/>
                  <a:pt x="157" y="367"/>
                  <a:pt x="157" y="626"/>
                </a:cubicBezTo>
                <a:cubicBezTo>
                  <a:pt x="157" y="885"/>
                  <a:pt x="367" y="1096"/>
                  <a:pt x="626" y="1096"/>
                </a:cubicBezTo>
                <a:cubicBezTo>
                  <a:pt x="885" y="1096"/>
                  <a:pt x="1095" y="885"/>
                  <a:pt x="1095" y="626"/>
                </a:cubicBezTo>
                <a:cubicBezTo>
                  <a:pt x="1095" y="367"/>
                  <a:pt x="885" y="157"/>
                  <a:pt x="626" y="1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9" name="组合 298"/>
          <p:cNvGrpSpPr/>
          <p:nvPr/>
        </p:nvGrpSpPr>
        <p:grpSpPr>
          <a:xfrm>
            <a:off x="7056438" y="1883728"/>
            <a:ext cx="2671763" cy="4160838"/>
            <a:chOff x="7056438" y="2401888"/>
            <a:chExt cx="2671763" cy="4160838"/>
          </a:xfrm>
          <a:effectLst>
            <a:outerShdw blurRad="254000" dist="101600" dir="8100000" sx="102000" sy="102000" algn="tr" rotWithShape="0">
              <a:prstClr val="black">
                <a:alpha val="28000"/>
              </a:prstClr>
            </a:outerShdw>
          </a:effectLst>
        </p:grpSpPr>
        <p:sp>
          <p:nvSpPr>
            <p:cNvPr id="293" name="Freeform 49"/>
            <p:cNvSpPr/>
            <p:nvPr/>
          </p:nvSpPr>
          <p:spPr bwMode="auto">
            <a:xfrm>
              <a:off x="7056438" y="2401888"/>
              <a:ext cx="2671763" cy="4160838"/>
            </a:xfrm>
            <a:custGeom>
              <a:avLst/>
              <a:gdLst>
                <a:gd name="T0" fmla="*/ 388 w 842"/>
                <a:gd name="T1" fmla="*/ 1312 h 1312"/>
                <a:gd name="T2" fmla="*/ 340 w 842"/>
                <a:gd name="T3" fmla="*/ 1265 h 1312"/>
                <a:gd name="T4" fmla="*/ 343 w 842"/>
                <a:gd name="T5" fmla="*/ 1249 h 1312"/>
                <a:gd name="T6" fmla="*/ 278 w 842"/>
                <a:gd name="T7" fmla="*/ 1249 h 1312"/>
                <a:gd name="T8" fmla="*/ 228 w 842"/>
                <a:gd name="T9" fmla="*/ 1199 h 1312"/>
                <a:gd name="T10" fmla="*/ 241 w 842"/>
                <a:gd name="T11" fmla="*/ 1164 h 1312"/>
                <a:gd name="T12" fmla="*/ 219 w 842"/>
                <a:gd name="T13" fmla="*/ 1121 h 1312"/>
                <a:gd name="T14" fmla="*/ 232 w 842"/>
                <a:gd name="T15" fmla="*/ 1086 h 1312"/>
                <a:gd name="T16" fmla="*/ 196 w 842"/>
                <a:gd name="T17" fmla="*/ 1022 h 1312"/>
                <a:gd name="T18" fmla="*/ 196 w 842"/>
                <a:gd name="T19" fmla="*/ 982 h 1312"/>
                <a:gd name="T20" fmla="*/ 196 w 842"/>
                <a:gd name="T21" fmla="*/ 982 h 1312"/>
                <a:gd name="T22" fmla="*/ 196 w 842"/>
                <a:gd name="T23" fmla="*/ 976 h 1312"/>
                <a:gd name="T24" fmla="*/ 196 w 842"/>
                <a:gd name="T25" fmla="*/ 947 h 1312"/>
                <a:gd name="T26" fmla="*/ 197 w 842"/>
                <a:gd name="T27" fmla="*/ 940 h 1312"/>
                <a:gd name="T28" fmla="*/ 197 w 842"/>
                <a:gd name="T29" fmla="*/ 917 h 1312"/>
                <a:gd name="T30" fmla="*/ 180 w 842"/>
                <a:gd name="T31" fmla="*/ 849 h 1312"/>
                <a:gd name="T32" fmla="*/ 129 w 842"/>
                <a:gd name="T33" fmla="*/ 779 h 1312"/>
                <a:gd name="T34" fmla="*/ 0 w 842"/>
                <a:gd name="T35" fmla="*/ 419 h 1312"/>
                <a:gd name="T36" fmla="*/ 419 w 842"/>
                <a:gd name="T37" fmla="*/ 0 h 1312"/>
                <a:gd name="T38" fmla="*/ 423 w 842"/>
                <a:gd name="T39" fmla="*/ 0 h 1312"/>
                <a:gd name="T40" fmla="*/ 842 w 842"/>
                <a:gd name="T41" fmla="*/ 419 h 1312"/>
                <a:gd name="T42" fmla="*/ 713 w 842"/>
                <a:gd name="T43" fmla="*/ 779 h 1312"/>
                <a:gd name="T44" fmla="*/ 662 w 842"/>
                <a:gd name="T45" fmla="*/ 849 h 1312"/>
                <a:gd name="T46" fmla="*/ 647 w 842"/>
                <a:gd name="T47" fmla="*/ 899 h 1312"/>
                <a:gd name="T48" fmla="*/ 646 w 842"/>
                <a:gd name="T49" fmla="*/ 1023 h 1312"/>
                <a:gd name="T50" fmla="*/ 610 w 842"/>
                <a:gd name="T51" fmla="*/ 1086 h 1312"/>
                <a:gd name="T52" fmla="*/ 623 w 842"/>
                <a:gd name="T53" fmla="*/ 1121 h 1312"/>
                <a:gd name="T54" fmla="*/ 601 w 842"/>
                <a:gd name="T55" fmla="*/ 1164 h 1312"/>
                <a:gd name="T56" fmla="*/ 614 w 842"/>
                <a:gd name="T57" fmla="*/ 1199 h 1312"/>
                <a:gd name="T58" fmla="*/ 564 w 842"/>
                <a:gd name="T59" fmla="*/ 1249 h 1312"/>
                <a:gd name="T60" fmla="*/ 499 w 842"/>
                <a:gd name="T61" fmla="*/ 1249 h 1312"/>
                <a:gd name="T62" fmla="*/ 502 w 842"/>
                <a:gd name="T63" fmla="*/ 1265 h 1312"/>
                <a:gd name="T64" fmla="*/ 455 w 842"/>
                <a:gd name="T65" fmla="*/ 1312 h 1312"/>
                <a:gd name="T66" fmla="*/ 388 w 842"/>
                <a:gd name="T67" fmla="*/ 131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131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50"/>
            <p:cNvSpPr/>
            <p:nvPr/>
          </p:nvSpPr>
          <p:spPr bwMode="auto">
            <a:xfrm>
              <a:off x="8247063" y="6384925"/>
              <a:ext cx="293688" cy="82550"/>
            </a:xfrm>
            <a:custGeom>
              <a:avLst/>
              <a:gdLst>
                <a:gd name="T0" fmla="*/ 13 w 93"/>
                <a:gd name="T1" fmla="*/ 26 h 26"/>
                <a:gd name="T2" fmla="*/ 0 w 93"/>
                <a:gd name="T3" fmla="*/ 13 h 26"/>
                <a:gd name="T4" fmla="*/ 13 w 93"/>
                <a:gd name="T5" fmla="*/ 0 h 26"/>
                <a:gd name="T6" fmla="*/ 80 w 93"/>
                <a:gd name="T7" fmla="*/ 0 h 26"/>
                <a:gd name="T8" fmla="*/ 93 w 93"/>
                <a:gd name="T9" fmla="*/ 13 h 26"/>
                <a:gd name="T10" fmla="*/ 80 w 93"/>
                <a:gd name="T11" fmla="*/ 26 h 26"/>
                <a:gd name="T12" fmla="*/ 13 w 93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26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51"/>
            <p:cNvSpPr/>
            <p:nvPr/>
          </p:nvSpPr>
          <p:spPr bwMode="auto">
            <a:xfrm>
              <a:off x="7888288" y="6162675"/>
              <a:ext cx="1008063" cy="104775"/>
            </a:xfrm>
            <a:custGeom>
              <a:avLst/>
              <a:gdLst>
                <a:gd name="T0" fmla="*/ 16 w 318"/>
                <a:gd name="T1" fmla="*/ 33 h 33"/>
                <a:gd name="T2" fmla="*/ 0 w 318"/>
                <a:gd name="T3" fmla="*/ 16 h 33"/>
                <a:gd name="T4" fmla="*/ 16 w 318"/>
                <a:gd name="T5" fmla="*/ 0 h 33"/>
                <a:gd name="T6" fmla="*/ 302 w 318"/>
                <a:gd name="T7" fmla="*/ 0 h 33"/>
                <a:gd name="T8" fmla="*/ 318 w 318"/>
                <a:gd name="T9" fmla="*/ 16 h 33"/>
                <a:gd name="T10" fmla="*/ 302 w 318"/>
                <a:gd name="T11" fmla="*/ 33 h 33"/>
                <a:gd name="T12" fmla="*/ 16 w 31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52"/>
            <p:cNvSpPr/>
            <p:nvPr/>
          </p:nvSpPr>
          <p:spPr bwMode="auto">
            <a:xfrm>
              <a:off x="7856538" y="5897563"/>
              <a:ext cx="1052513" cy="107950"/>
            </a:xfrm>
            <a:custGeom>
              <a:avLst/>
              <a:gdLst>
                <a:gd name="T0" fmla="*/ 17 w 332"/>
                <a:gd name="T1" fmla="*/ 34 h 34"/>
                <a:gd name="T2" fmla="*/ 0 w 332"/>
                <a:gd name="T3" fmla="*/ 17 h 34"/>
                <a:gd name="T4" fmla="*/ 17 w 332"/>
                <a:gd name="T5" fmla="*/ 0 h 34"/>
                <a:gd name="T6" fmla="*/ 315 w 332"/>
                <a:gd name="T7" fmla="*/ 0 h 34"/>
                <a:gd name="T8" fmla="*/ 332 w 332"/>
                <a:gd name="T9" fmla="*/ 17 h 34"/>
                <a:gd name="T10" fmla="*/ 315 w 332"/>
                <a:gd name="T11" fmla="*/ 34 h 34"/>
                <a:gd name="T12" fmla="*/ 17 w 332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53"/>
            <p:cNvSpPr/>
            <p:nvPr/>
          </p:nvSpPr>
          <p:spPr bwMode="auto">
            <a:xfrm>
              <a:off x="7780338" y="5211763"/>
              <a:ext cx="1223963" cy="552450"/>
            </a:xfrm>
            <a:custGeom>
              <a:avLst/>
              <a:gdLst>
                <a:gd name="T0" fmla="*/ 3 w 386"/>
                <a:gd name="T1" fmla="*/ 30 h 174"/>
                <a:gd name="T2" fmla="*/ 3 w 386"/>
                <a:gd name="T3" fmla="*/ 30 h 174"/>
                <a:gd name="T4" fmla="*/ 3 w 386"/>
                <a:gd name="T5" fmla="*/ 54 h 174"/>
                <a:gd name="T6" fmla="*/ 2 w 386"/>
                <a:gd name="T7" fmla="*/ 62 h 174"/>
                <a:gd name="T8" fmla="*/ 3 w 386"/>
                <a:gd name="T9" fmla="*/ 62 h 174"/>
                <a:gd name="T10" fmla="*/ 2 w 386"/>
                <a:gd name="T11" fmla="*/ 137 h 174"/>
                <a:gd name="T12" fmla="*/ 27 w 386"/>
                <a:gd name="T13" fmla="*/ 174 h 174"/>
                <a:gd name="T14" fmla="*/ 359 w 386"/>
                <a:gd name="T15" fmla="*/ 174 h 174"/>
                <a:gd name="T16" fmla="*/ 384 w 386"/>
                <a:gd name="T17" fmla="*/ 136 h 174"/>
                <a:gd name="T18" fmla="*/ 385 w 386"/>
                <a:gd name="T19" fmla="*/ 11 h 174"/>
                <a:gd name="T20" fmla="*/ 385 w 386"/>
                <a:gd name="T21" fmla="*/ 10 h 174"/>
                <a:gd name="T22" fmla="*/ 386 w 386"/>
                <a:gd name="T23" fmla="*/ 0 h 174"/>
                <a:gd name="T24" fmla="*/ 0 w 386"/>
                <a:gd name="T25" fmla="*/ 0 h 174"/>
                <a:gd name="T26" fmla="*/ 3 w 386"/>
                <a:gd name="T27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6" h="174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54"/>
            <p:cNvSpPr/>
            <p:nvPr/>
          </p:nvSpPr>
          <p:spPr bwMode="auto">
            <a:xfrm>
              <a:off x="7167563" y="2509838"/>
              <a:ext cx="2452688" cy="2578100"/>
            </a:xfrm>
            <a:custGeom>
              <a:avLst/>
              <a:gdLst>
                <a:gd name="T0" fmla="*/ 597 w 773"/>
                <a:gd name="T1" fmla="*/ 797 h 813"/>
                <a:gd name="T2" fmla="*/ 652 w 773"/>
                <a:gd name="T3" fmla="*/ 723 h 813"/>
                <a:gd name="T4" fmla="*/ 773 w 773"/>
                <a:gd name="T5" fmla="*/ 385 h 813"/>
                <a:gd name="T6" fmla="*/ 388 w 773"/>
                <a:gd name="T7" fmla="*/ 0 h 813"/>
                <a:gd name="T8" fmla="*/ 384 w 773"/>
                <a:gd name="T9" fmla="*/ 0 h 813"/>
                <a:gd name="T10" fmla="*/ 0 w 773"/>
                <a:gd name="T11" fmla="*/ 385 h 813"/>
                <a:gd name="T12" fmla="*/ 120 w 773"/>
                <a:gd name="T13" fmla="*/ 723 h 813"/>
                <a:gd name="T14" fmla="*/ 175 w 773"/>
                <a:gd name="T15" fmla="*/ 797 h 813"/>
                <a:gd name="T16" fmla="*/ 183 w 773"/>
                <a:gd name="T17" fmla="*/ 813 h 813"/>
                <a:gd name="T18" fmla="*/ 589 w 773"/>
                <a:gd name="T19" fmla="*/ 813 h 813"/>
                <a:gd name="T20" fmla="*/ 597 w 773"/>
                <a:gd name="T21" fmla="*/ 797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3" h="81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976870" y="3006725"/>
            <a:ext cx="919480" cy="622935"/>
            <a:chOff x="2282826" y="1428750"/>
            <a:chExt cx="581025" cy="322262"/>
          </a:xfrm>
        </p:grpSpPr>
        <p:sp>
          <p:nvSpPr>
            <p:cNvPr id="302" name="Freeform 58"/>
            <p:cNvSpPr>
              <a:spLocks noEditPoints="1"/>
            </p:cNvSpPr>
            <p:nvPr/>
          </p:nvSpPr>
          <p:spPr bwMode="auto">
            <a:xfrm>
              <a:off x="2282826" y="1431925"/>
              <a:ext cx="173038" cy="311150"/>
            </a:xfrm>
            <a:custGeom>
              <a:avLst/>
              <a:gdLst>
                <a:gd name="T0" fmla="*/ 36 w 46"/>
                <a:gd name="T1" fmla="*/ 0 h 82"/>
                <a:gd name="T2" fmla="*/ 10 w 46"/>
                <a:gd name="T3" fmla="*/ 0 h 82"/>
                <a:gd name="T4" fmla="*/ 0 w 46"/>
                <a:gd name="T5" fmla="*/ 9 h 82"/>
                <a:gd name="T6" fmla="*/ 0 w 46"/>
                <a:gd name="T7" fmla="*/ 73 h 82"/>
                <a:gd name="T8" fmla="*/ 10 w 46"/>
                <a:gd name="T9" fmla="*/ 82 h 82"/>
                <a:gd name="T10" fmla="*/ 36 w 46"/>
                <a:gd name="T11" fmla="*/ 82 h 82"/>
                <a:gd name="T12" fmla="*/ 46 w 46"/>
                <a:gd name="T13" fmla="*/ 73 h 82"/>
                <a:gd name="T14" fmla="*/ 46 w 46"/>
                <a:gd name="T15" fmla="*/ 9 h 82"/>
                <a:gd name="T16" fmla="*/ 36 w 46"/>
                <a:gd name="T17" fmla="*/ 0 h 82"/>
                <a:gd name="T18" fmla="*/ 24 w 46"/>
                <a:gd name="T19" fmla="*/ 71 h 82"/>
                <a:gd name="T20" fmla="*/ 23 w 46"/>
                <a:gd name="T21" fmla="*/ 71 h 82"/>
                <a:gd name="T22" fmla="*/ 19 w 46"/>
                <a:gd name="T23" fmla="*/ 67 h 82"/>
                <a:gd name="T24" fmla="*/ 23 w 46"/>
                <a:gd name="T25" fmla="*/ 63 h 82"/>
                <a:gd name="T26" fmla="*/ 24 w 46"/>
                <a:gd name="T27" fmla="*/ 63 h 82"/>
                <a:gd name="T28" fmla="*/ 28 w 46"/>
                <a:gd name="T29" fmla="*/ 67 h 82"/>
                <a:gd name="T30" fmla="*/ 24 w 46"/>
                <a:gd name="T31" fmla="*/ 71 h 82"/>
                <a:gd name="T32" fmla="*/ 36 w 46"/>
                <a:gd name="T33" fmla="*/ 26 h 82"/>
                <a:gd name="T34" fmla="*/ 10 w 46"/>
                <a:gd name="T35" fmla="*/ 26 h 82"/>
                <a:gd name="T36" fmla="*/ 7 w 46"/>
                <a:gd name="T37" fmla="*/ 23 h 82"/>
                <a:gd name="T38" fmla="*/ 10 w 46"/>
                <a:gd name="T39" fmla="*/ 20 h 82"/>
                <a:gd name="T40" fmla="*/ 36 w 46"/>
                <a:gd name="T41" fmla="*/ 20 h 82"/>
                <a:gd name="T42" fmla="*/ 39 w 46"/>
                <a:gd name="T43" fmla="*/ 23 h 82"/>
                <a:gd name="T44" fmla="*/ 36 w 46"/>
                <a:gd name="T45" fmla="*/ 26 h 82"/>
                <a:gd name="T46" fmla="*/ 36 w 46"/>
                <a:gd name="T47" fmla="*/ 16 h 82"/>
                <a:gd name="T48" fmla="*/ 10 w 46"/>
                <a:gd name="T49" fmla="*/ 16 h 82"/>
                <a:gd name="T50" fmla="*/ 7 w 46"/>
                <a:gd name="T51" fmla="*/ 13 h 82"/>
                <a:gd name="T52" fmla="*/ 10 w 46"/>
                <a:gd name="T53" fmla="*/ 10 h 82"/>
                <a:gd name="T54" fmla="*/ 36 w 46"/>
                <a:gd name="T55" fmla="*/ 10 h 82"/>
                <a:gd name="T56" fmla="*/ 39 w 46"/>
                <a:gd name="T57" fmla="*/ 13 h 82"/>
                <a:gd name="T58" fmla="*/ 36 w 46"/>
                <a:gd name="T59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82">
                  <a:moveTo>
                    <a:pt x="3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5" y="82"/>
                    <a:pt x="10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1" y="82"/>
                    <a:pt x="46" y="78"/>
                    <a:pt x="46" y="73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41" y="0"/>
                    <a:pt x="36" y="0"/>
                  </a:cubicBezTo>
                  <a:close/>
                  <a:moveTo>
                    <a:pt x="24" y="71"/>
                  </a:moveTo>
                  <a:cubicBezTo>
                    <a:pt x="23" y="71"/>
                    <a:pt x="23" y="71"/>
                    <a:pt x="23" y="71"/>
                  </a:cubicBezTo>
                  <a:cubicBezTo>
                    <a:pt x="21" y="71"/>
                    <a:pt x="19" y="69"/>
                    <a:pt x="19" y="67"/>
                  </a:cubicBezTo>
                  <a:cubicBezTo>
                    <a:pt x="19" y="65"/>
                    <a:pt x="21" y="63"/>
                    <a:pt x="2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6" y="63"/>
                    <a:pt x="28" y="65"/>
                    <a:pt x="28" y="67"/>
                  </a:cubicBezTo>
                  <a:cubicBezTo>
                    <a:pt x="28" y="69"/>
                    <a:pt x="26" y="71"/>
                    <a:pt x="24" y="71"/>
                  </a:cubicBezTo>
                  <a:close/>
                  <a:moveTo>
                    <a:pt x="36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8" y="26"/>
                    <a:pt x="7" y="25"/>
                    <a:pt x="7" y="23"/>
                  </a:cubicBezTo>
                  <a:cubicBezTo>
                    <a:pt x="7" y="21"/>
                    <a:pt x="8" y="20"/>
                    <a:pt x="10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9" y="21"/>
                    <a:pt x="39" y="23"/>
                  </a:cubicBezTo>
                  <a:cubicBezTo>
                    <a:pt x="39" y="25"/>
                    <a:pt x="37" y="26"/>
                    <a:pt x="36" y="26"/>
                  </a:cubicBezTo>
                  <a:close/>
                  <a:moveTo>
                    <a:pt x="36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6"/>
                    <a:pt x="7" y="15"/>
                    <a:pt x="7" y="13"/>
                  </a:cubicBezTo>
                  <a:cubicBezTo>
                    <a:pt x="7" y="11"/>
                    <a:pt x="8" y="10"/>
                    <a:pt x="10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39" y="11"/>
                    <a:pt x="39" y="13"/>
                  </a:cubicBezTo>
                  <a:cubicBezTo>
                    <a:pt x="39" y="15"/>
                    <a:pt x="37" y="16"/>
                    <a:pt x="36" y="16"/>
                  </a:cubicBez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59"/>
            <p:cNvSpPr>
              <a:spLocks noEditPoints="1"/>
            </p:cNvSpPr>
            <p:nvPr/>
          </p:nvSpPr>
          <p:spPr bwMode="auto">
            <a:xfrm>
              <a:off x="2478088" y="1428750"/>
              <a:ext cx="385763" cy="261937"/>
            </a:xfrm>
            <a:custGeom>
              <a:avLst/>
              <a:gdLst>
                <a:gd name="T0" fmla="*/ 90 w 102"/>
                <a:gd name="T1" fmla="*/ 0 h 69"/>
                <a:gd name="T2" fmla="*/ 12 w 102"/>
                <a:gd name="T3" fmla="*/ 0 h 69"/>
                <a:gd name="T4" fmla="*/ 0 w 102"/>
                <a:gd name="T5" fmla="*/ 12 h 69"/>
                <a:gd name="T6" fmla="*/ 0 w 102"/>
                <a:gd name="T7" fmla="*/ 56 h 69"/>
                <a:gd name="T8" fmla="*/ 12 w 102"/>
                <a:gd name="T9" fmla="*/ 69 h 69"/>
                <a:gd name="T10" fmla="*/ 90 w 102"/>
                <a:gd name="T11" fmla="*/ 69 h 69"/>
                <a:gd name="T12" fmla="*/ 102 w 102"/>
                <a:gd name="T13" fmla="*/ 56 h 69"/>
                <a:gd name="T14" fmla="*/ 102 w 102"/>
                <a:gd name="T15" fmla="*/ 12 h 69"/>
                <a:gd name="T16" fmla="*/ 90 w 102"/>
                <a:gd name="T17" fmla="*/ 0 h 69"/>
                <a:gd name="T18" fmla="*/ 98 w 102"/>
                <a:gd name="T19" fmla="*/ 56 h 69"/>
                <a:gd name="T20" fmla="*/ 90 w 102"/>
                <a:gd name="T21" fmla="*/ 64 h 69"/>
                <a:gd name="T22" fmla="*/ 12 w 102"/>
                <a:gd name="T23" fmla="*/ 64 h 69"/>
                <a:gd name="T24" fmla="*/ 5 w 102"/>
                <a:gd name="T25" fmla="*/ 56 h 69"/>
                <a:gd name="T26" fmla="*/ 5 w 102"/>
                <a:gd name="T27" fmla="*/ 12 h 69"/>
                <a:gd name="T28" fmla="*/ 12 w 102"/>
                <a:gd name="T29" fmla="*/ 5 h 69"/>
                <a:gd name="T30" fmla="*/ 90 w 102"/>
                <a:gd name="T31" fmla="*/ 5 h 69"/>
                <a:gd name="T32" fmla="*/ 98 w 102"/>
                <a:gd name="T33" fmla="*/ 12 h 69"/>
                <a:gd name="T34" fmla="*/ 98 w 102"/>
                <a:gd name="T35" fmla="*/ 5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9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9"/>
                    <a:pt x="12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7" y="69"/>
                    <a:pt x="102" y="63"/>
                    <a:pt x="102" y="5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6"/>
                    <a:pt x="97" y="0"/>
                    <a:pt x="90" y="0"/>
                  </a:cubicBezTo>
                  <a:close/>
                  <a:moveTo>
                    <a:pt x="98" y="56"/>
                  </a:moveTo>
                  <a:cubicBezTo>
                    <a:pt x="98" y="60"/>
                    <a:pt x="94" y="64"/>
                    <a:pt x="9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8" y="64"/>
                    <a:pt x="5" y="60"/>
                    <a:pt x="5" y="56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8"/>
                    <a:pt x="8" y="5"/>
                    <a:pt x="12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4" y="5"/>
                    <a:pt x="98" y="8"/>
                    <a:pt x="98" y="12"/>
                  </a:cubicBezTo>
                  <a:lnTo>
                    <a:pt x="98" y="56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60"/>
            <p:cNvSpPr/>
            <p:nvPr/>
          </p:nvSpPr>
          <p:spPr bwMode="auto">
            <a:xfrm>
              <a:off x="2633663" y="1701800"/>
              <a:ext cx="68263" cy="49212"/>
            </a:xfrm>
            <a:custGeom>
              <a:avLst/>
              <a:gdLst>
                <a:gd name="T0" fmla="*/ 12 w 18"/>
                <a:gd name="T1" fmla="*/ 0 h 13"/>
                <a:gd name="T2" fmla="*/ 7 w 18"/>
                <a:gd name="T3" fmla="*/ 0 h 13"/>
                <a:gd name="T4" fmla="*/ 0 w 18"/>
                <a:gd name="T5" fmla="*/ 7 h 13"/>
                <a:gd name="T6" fmla="*/ 7 w 18"/>
                <a:gd name="T7" fmla="*/ 13 h 13"/>
                <a:gd name="T8" fmla="*/ 12 w 18"/>
                <a:gd name="T9" fmla="*/ 13 h 13"/>
                <a:gd name="T10" fmla="*/ 18 w 18"/>
                <a:gd name="T11" fmla="*/ 7 h 13"/>
                <a:gd name="T12" fmla="*/ 12 w 1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3"/>
                    <a:pt x="18" y="10"/>
                    <a:pt x="18" y="7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5283" y="348527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 smtClean="0">
                <a:solidFill>
                  <a:schemeClr val="bg1"/>
                </a:solidFill>
              </a:rPr>
              <a:t>一、总体情况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60"/>
          <p:cNvSpPr/>
          <p:nvPr/>
        </p:nvSpPr>
        <p:spPr bwMode="auto">
          <a:xfrm>
            <a:off x="1007063" y="1824533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圆角矩形 96"/>
          <p:cNvSpPr/>
          <p:nvPr/>
        </p:nvSpPr>
        <p:spPr>
          <a:xfrm>
            <a:off x="1712595" y="1967230"/>
            <a:ext cx="2900045" cy="43688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（三）政府信息管理情况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8" name="等腰三角形 97"/>
          <p:cNvSpPr/>
          <p:nvPr/>
        </p:nvSpPr>
        <p:spPr>
          <a:xfrm rot="16200000">
            <a:off x="1600123" y="2030407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057275" y="2827655"/>
            <a:ext cx="4243705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加强政府信息管理，完善信息公开审查和保密审查机制，发布社会关注的重要政策等重要信息前，加强审核协调，强化内部信息整合，确保政务公开安全有序。</a:t>
            </a:r>
            <a:endParaRPr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82596" y="176213"/>
            <a:ext cx="5636462" cy="6508750"/>
            <a:chOff x="6345238" y="176213"/>
            <a:chExt cx="5636462" cy="6508750"/>
          </a:xfrm>
        </p:grpSpPr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8018463" y="2055813"/>
              <a:ext cx="2425700" cy="2425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8994775" y="4567238"/>
              <a:ext cx="473075" cy="120491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9104313" y="4567238"/>
              <a:ext cx="127000" cy="1204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8880475" y="5237163"/>
              <a:ext cx="704850" cy="1447800"/>
            </a:xfrm>
            <a:custGeom>
              <a:avLst/>
              <a:gdLst>
                <a:gd name="T0" fmla="*/ 49 w 301"/>
                <a:gd name="T1" fmla="*/ 619 h 619"/>
                <a:gd name="T2" fmla="*/ 251 w 301"/>
                <a:gd name="T3" fmla="*/ 619 h 619"/>
                <a:gd name="T4" fmla="*/ 301 w 301"/>
                <a:gd name="T5" fmla="*/ 569 h 619"/>
                <a:gd name="T6" fmla="*/ 301 w 301"/>
                <a:gd name="T7" fmla="*/ 49 h 619"/>
                <a:gd name="T8" fmla="*/ 251 w 301"/>
                <a:gd name="T9" fmla="*/ 0 h 619"/>
                <a:gd name="T10" fmla="*/ 49 w 301"/>
                <a:gd name="T11" fmla="*/ 0 h 619"/>
                <a:gd name="T12" fmla="*/ 0 w 301"/>
                <a:gd name="T13" fmla="*/ 49 h 619"/>
                <a:gd name="T14" fmla="*/ 0 w 301"/>
                <a:gd name="T15" fmla="*/ 569 h 619"/>
                <a:gd name="T16" fmla="*/ 49 w 301"/>
                <a:gd name="T1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619">
                  <a:moveTo>
                    <a:pt x="49" y="619"/>
                  </a:moveTo>
                  <a:cubicBezTo>
                    <a:pt x="251" y="619"/>
                    <a:pt x="251" y="619"/>
                    <a:pt x="251" y="619"/>
                  </a:cubicBezTo>
                  <a:cubicBezTo>
                    <a:pt x="278" y="619"/>
                    <a:pt x="301" y="596"/>
                    <a:pt x="301" y="569"/>
                  </a:cubicBezTo>
                  <a:cubicBezTo>
                    <a:pt x="301" y="49"/>
                    <a:pt x="301" y="49"/>
                    <a:pt x="301" y="49"/>
                  </a:cubicBezTo>
                  <a:cubicBezTo>
                    <a:pt x="301" y="22"/>
                    <a:pt x="278" y="0"/>
                    <a:pt x="25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96"/>
                    <a:pt x="22" y="619"/>
                    <a:pt x="49" y="619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7794625" y="1824038"/>
              <a:ext cx="2876550" cy="2876550"/>
            </a:xfrm>
            <a:custGeom>
              <a:avLst/>
              <a:gdLst>
                <a:gd name="T0" fmla="*/ 614 w 1229"/>
                <a:gd name="T1" fmla="*/ 0 h 1229"/>
                <a:gd name="T2" fmla="*/ 1229 w 1229"/>
                <a:gd name="T3" fmla="*/ 614 h 1229"/>
                <a:gd name="T4" fmla="*/ 614 w 1229"/>
                <a:gd name="T5" fmla="*/ 1229 h 1229"/>
                <a:gd name="T6" fmla="*/ 614 w 1229"/>
                <a:gd name="T7" fmla="*/ 1094 h 1229"/>
                <a:gd name="T8" fmla="*/ 1094 w 1229"/>
                <a:gd name="T9" fmla="*/ 614 h 1229"/>
                <a:gd name="T10" fmla="*/ 614 w 1229"/>
                <a:gd name="T11" fmla="*/ 134 h 1229"/>
                <a:gd name="T12" fmla="*/ 614 w 1229"/>
                <a:gd name="T13" fmla="*/ 0 h 1229"/>
                <a:gd name="T14" fmla="*/ 614 w 1229"/>
                <a:gd name="T15" fmla="*/ 1229 h 1229"/>
                <a:gd name="T16" fmla="*/ 0 w 1229"/>
                <a:gd name="T17" fmla="*/ 614 h 1229"/>
                <a:gd name="T18" fmla="*/ 614 w 1229"/>
                <a:gd name="T19" fmla="*/ 0 h 1229"/>
                <a:gd name="T20" fmla="*/ 614 w 1229"/>
                <a:gd name="T21" fmla="*/ 134 h 1229"/>
                <a:gd name="T22" fmla="*/ 134 w 1229"/>
                <a:gd name="T23" fmla="*/ 614 h 1229"/>
                <a:gd name="T24" fmla="*/ 614 w 1229"/>
                <a:gd name="T25" fmla="*/ 1094 h 1229"/>
                <a:gd name="T26" fmla="*/ 614 w 1229"/>
                <a:gd name="T27" fmla="*/ 12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9" h="1229">
                  <a:moveTo>
                    <a:pt x="614" y="0"/>
                  </a:moveTo>
                  <a:cubicBezTo>
                    <a:pt x="954" y="0"/>
                    <a:pt x="1229" y="275"/>
                    <a:pt x="1229" y="614"/>
                  </a:cubicBezTo>
                  <a:cubicBezTo>
                    <a:pt x="1229" y="954"/>
                    <a:pt x="954" y="1229"/>
                    <a:pt x="614" y="1229"/>
                  </a:cubicBezTo>
                  <a:cubicBezTo>
                    <a:pt x="614" y="1094"/>
                    <a:pt x="614" y="1094"/>
                    <a:pt x="614" y="1094"/>
                  </a:cubicBezTo>
                  <a:cubicBezTo>
                    <a:pt x="879" y="1094"/>
                    <a:pt x="1094" y="879"/>
                    <a:pt x="1094" y="614"/>
                  </a:cubicBezTo>
                  <a:cubicBezTo>
                    <a:pt x="1094" y="349"/>
                    <a:pt x="879" y="134"/>
                    <a:pt x="614" y="134"/>
                  </a:cubicBezTo>
                  <a:lnTo>
                    <a:pt x="614" y="0"/>
                  </a:lnTo>
                  <a:close/>
                  <a:moveTo>
                    <a:pt x="614" y="1229"/>
                  </a:moveTo>
                  <a:cubicBezTo>
                    <a:pt x="275" y="1229"/>
                    <a:pt x="0" y="954"/>
                    <a:pt x="0" y="614"/>
                  </a:cubicBezTo>
                  <a:cubicBezTo>
                    <a:pt x="0" y="275"/>
                    <a:pt x="275" y="0"/>
                    <a:pt x="614" y="0"/>
                  </a:cubicBezTo>
                  <a:cubicBezTo>
                    <a:pt x="614" y="134"/>
                    <a:pt x="614" y="134"/>
                    <a:pt x="614" y="134"/>
                  </a:cubicBezTo>
                  <a:cubicBezTo>
                    <a:pt x="349" y="134"/>
                    <a:pt x="134" y="349"/>
                    <a:pt x="134" y="614"/>
                  </a:cubicBezTo>
                  <a:cubicBezTo>
                    <a:pt x="134" y="879"/>
                    <a:pt x="349" y="1094"/>
                    <a:pt x="614" y="1094"/>
                  </a:cubicBezTo>
                  <a:lnTo>
                    <a:pt x="614" y="122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8983663" y="5360988"/>
              <a:ext cx="247650" cy="1198563"/>
            </a:xfrm>
            <a:custGeom>
              <a:avLst/>
              <a:gdLst>
                <a:gd name="T0" fmla="*/ 40 w 106"/>
                <a:gd name="T1" fmla="*/ 512 h 512"/>
                <a:gd name="T2" fmla="*/ 106 w 106"/>
                <a:gd name="T3" fmla="*/ 512 h 512"/>
                <a:gd name="T4" fmla="*/ 106 w 106"/>
                <a:gd name="T5" fmla="*/ 0 h 512"/>
                <a:gd name="T6" fmla="*/ 40 w 106"/>
                <a:gd name="T7" fmla="*/ 0 h 512"/>
                <a:gd name="T8" fmla="*/ 0 w 106"/>
                <a:gd name="T9" fmla="*/ 35 h 512"/>
                <a:gd name="T10" fmla="*/ 0 w 106"/>
                <a:gd name="T11" fmla="*/ 477 h 512"/>
                <a:gd name="T12" fmla="*/ 40 w 106"/>
                <a:gd name="T13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12">
                  <a:moveTo>
                    <a:pt x="40" y="512"/>
                  </a:moveTo>
                  <a:cubicBezTo>
                    <a:pt x="106" y="512"/>
                    <a:pt x="106" y="512"/>
                    <a:pt x="106" y="51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6"/>
                    <a:pt x="0" y="35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496"/>
                    <a:pt x="18" y="512"/>
                    <a:pt x="40" y="512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7937500" y="1966913"/>
              <a:ext cx="2587625" cy="2589213"/>
            </a:xfrm>
            <a:custGeom>
              <a:avLst/>
              <a:gdLst>
                <a:gd name="T0" fmla="*/ 553 w 1106"/>
                <a:gd name="T1" fmla="*/ 0 h 1106"/>
                <a:gd name="T2" fmla="*/ 1106 w 1106"/>
                <a:gd name="T3" fmla="*/ 553 h 1106"/>
                <a:gd name="T4" fmla="*/ 553 w 1106"/>
                <a:gd name="T5" fmla="*/ 1106 h 1106"/>
                <a:gd name="T6" fmla="*/ 553 w 1106"/>
                <a:gd name="T7" fmla="*/ 1073 h 1106"/>
                <a:gd name="T8" fmla="*/ 1073 w 1106"/>
                <a:gd name="T9" fmla="*/ 553 h 1106"/>
                <a:gd name="T10" fmla="*/ 553 w 1106"/>
                <a:gd name="T11" fmla="*/ 34 h 1106"/>
                <a:gd name="T12" fmla="*/ 553 w 1106"/>
                <a:gd name="T13" fmla="*/ 0 h 1106"/>
                <a:gd name="T14" fmla="*/ 553 w 1106"/>
                <a:gd name="T15" fmla="*/ 0 h 1106"/>
                <a:gd name="T16" fmla="*/ 553 w 1106"/>
                <a:gd name="T17" fmla="*/ 0 h 1106"/>
                <a:gd name="T18" fmla="*/ 553 w 1106"/>
                <a:gd name="T19" fmla="*/ 34 h 1106"/>
                <a:gd name="T20" fmla="*/ 553 w 1106"/>
                <a:gd name="T21" fmla="*/ 34 h 1106"/>
                <a:gd name="T22" fmla="*/ 34 w 1106"/>
                <a:gd name="T23" fmla="*/ 553 h 1106"/>
                <a:gd name="T24" fmla="*/ 553 w 1106"/>
                <a:gd name="T25" fmla="*/ 1073 h 1106"/>
                <a:gd name="T26" fmla="*/ 553 w 1106"/>
                <a:gd name="T27" fmla="*/ 1073 h 1106"/>
                <a:gd name="T28" fmla="*/ 553 w 1106"/>
                <a:gd name="T29" fmla="*/ 1106 h 1106"/>
                <a:gd name="T30" fmla="*/ 553 w 1106"/>
                <a:gd name="T31" fmla="*/ 1106 h 1106"/>
                <a:gd name="T32" fmla="*/ 0 w 1106"/>
                <a:gd name="T33" fmla="*/ 553 h 1106"/>
                <a:gd name="T34" fmla="*/ 553 w 1106"/>
                <a:gd name="T35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6" h="1106">
                  <a:moveTo>
                    <a:pt x="553" y="0"/>
                  </a:moveTo>
                  <a:cubicBezTo>
                    <a:pt x="859" y="0"/>
                    <a:pt x="1106" y="248"/>
                    <a:pt x="1106" y="553"/>
                  </a:cubicBezTo>
                  <a:cubicBezTo>
                    <a:pt x="1106" y="859"/>
                    <a:pt x="859" y="1106"/>
                    <a:pt x="553" y="1106"/>
                  </a:cubicBezTo>
                  <a:cubicBezTo>
                    <a:pt x="553" y="1073"/>
                    <a:pt x="553" y="1073"/>
                    <a:pt x="553" y="1073"/>
                  </a:cubicBezTo>
                  <a:cubicBezTo>
                    <a:pt x="840" y="1073"/>
                    <a:pt x="1073" y="840"/>
                    <a:pt x="1073" y="553"/>
                  </a:cubicBezTo>
                  <a:cubicBezTo>
                    <a:pt x="1073" y="266"/>
                    <a:pt x="840" y="34"/>
                    <a:pt x="553" y="34"/>
                  </a:cubicBezTo>
                  <a:lnTo>
                    <a:pt x="553" y="0"/>
                  </a:lnTo>
                  <a:close/>
                  <a:moveTo>
                    <a:pt x="553" y="0"/>
                  </a:moveTo>
                  <a:cubicBezTo>
                    <a:pt x="553" y="0"/>
                    <a:pt x="553" y="0"/>
                    <a:pt x="553" y="0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266" y="34"/>
                    <a:pt x="34" y="266"/>
                    <a:pt x="34" y="553"/>
                  </a:cubicBezTo>
                  <a:cubicBezTo>
                    <a:pt x="34" y="840"/>
                    <a:pt x="266" y="1073"/>
                    <a:pt x="553" y="1073"/>
                  </a:cubicBezTo>
                  <a:cubicBezTo>
                    <a:pt x="553" y="1073"/>
                    <a:pt x="553" y="1073"/>
                    <a:pt x="553" y="1073"/>
                  </a:cubicBezTo>
                  <a:cubicBezTo>
                    <a:pt x="553" y="1106"/>
                    <a:pt x="553" y="1106"/>
                    <a:pt x="553" y="1106"/>
                  </a:cubicBezTo>
                  <a:cubicBezTo>
                    <a:pt x="553" y="1106"/>
                    <a:pt x="553" y="1106"/>
                    <a:pt x="553" y="1106"/>
                  </a:cubicBezTo>
                  <a:cubicBezTo>
                    <a:pt x="248" y="1106"/>
                    <a:pt x="0" y="859"/>
                    <a:pt x="0" y="553"/>
                  </a:cubicBezTo>
                  <a:cubicBezTo>
                    <a:pt x="0" y="248"/>
                    <a:pt x="248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10593388" y="692150"/>
              <a:ext cx="1119187" cy="936625"/>
              <a:chOff x="10593388" y="692150"/>
              <a:chExt cx="1119187" cy="936625"/>
            </a:xfrm>
          </p:grpSpPr>
          <p:sp>
            <p:nvSpPr>
              <p:cNvPr id="21" name="Freeform 12"/>
              <p:cNvSpPr>
                <a:spLocks noEditPoints="1"/>
              </p:cNvSpPr>
              <p:nvPr/>
            </p:nvSpPr>
            <p:spPr bwMode="auto">
              <a:xfrm>
                <a:off x="10593388" y="827088"/>
                <a:ext cx="679450" cy="679450"/>
              </a:xfrm>
              <a:custGeom>
                <a:avLst/>
                <a:gdLst>
                  <a:gd name="T0" fmla="*/ 145 w 290"/>
                  <a:gd name="T1" fmla="*/ 290 h 290"/>
                  <a:gd name="T2" fmla="*/ 168 w 290"/>
                  <a:gd name="T3" fmla="*/ 290 h 290"/>
                  <a:gd name="T4" fmla="*/ 168 w 290"/>
                  <a:gd name="T5" fmla="*/ 268 h 290"/>
                  <a:gd name="T6" fmla="*/ 216 w 290"/>
                  <a:gd name="T7" fmla="*/ 249 h 290"/>
                  <a:gd name="T8" fmla="*/ 231 w 290"/>
                  <a:gd name="T9" fmla="*/ 264 h 290"/>
                  <a:gd name="T10" fmla="*/ 264 w 290"/>
                  <a:gd name="T11" fmla="*/ 232 h 290"/>
                  <a:gd name="T12" fmla="*/ 248 w 290"/>
                  <a:gd name="T13" fmla="*/ 216 h 290"/>
                  <a:gd name="T14" fmla="*/ 268 w 290"/>
                  <a:gd name="T15" fmla="*/ 168 h 290"/>
                  <a:gd name="T16" fmla="*/ 290 w 290"/>
                  <a:gd name="T17" fmla="*/ 168 h 290"/>
                  <a:gd name="T18" fmla="*/ 290 w 290"/>
                  <a:gd name="T19" fmla="*/ 122 h 290"/>
                  <a:gd name="T20" fmla="*/ 268 w 290"/>
                  <a:gd name="T21" fmla="*/ 122 h 290"/>
                  <a:gd name="T22" fmla="*/ 248 w 290"/>
                  <a:gd name="T23" fmla="*/ 74 h 290"/>
                  <a:gd name="T24" fmla="*/ 264 w 290"/>
                  <a:gd name="T25" fmla="*/ 59 h 290"/>
                  <a:gd name="T26" fmla="*/ 231 w 290"/>
                  <a:gd name="T27" fmla="*/ 27 h 290"/>
                  <a:gd name="T28" fmla="*/ 216 w 290"/>
                  <a:gd name="T29" fmla="*/ 42 h 290"/>
                  <a:gd name="T30" fmla="*/ 168 w 290"/>
                  <a:gd name="T31" fmla="*/ 22 h 290"/>
                  <a:gd name="T32" fmla="*/ 168 w 290"/>
                  <a:gd name="T33" fmla="*/ 0 h 290"/>
                  <a:gd name="T34" fmla="*/ 145 w 290"/>
                  <a:gd name="T35" fmla="*/ 0 h 290"/>
                  <a:gd name="T36" fmla="*/ 145 w 290"/>
                  <a:gd name="T37" fmla="*/ 53 h 290"/>
                  <a:gd name="T38" fmla="*/ 237 w 290"/>
                  <a:gd name="T39" fmla="*/ 145 h 290"/>
                  <a:gd name="T40" fmla="*/ 145 w 290"/>
                  <a:gd name="T41" fmla="*/ 238 h 290"/>
                  <a:gd name="T42" fmla="*/ 145 w 290"/>
                  <a:gd name="T43" fmla="*/ 290 h 290"/>
                  <a:gd name="T44" fmla="*/ 42 w 290"/>
                  <a:gd name="T45" fmla="*/ 216 h 290"/>
                  <a:gd name="T46" fmla="*/ 26 w 290"/>
                  <a:gd name="T47" fmla="*/ 232 h 290"/>
                  <a:gd name="T48" fmla="*/ 59 w 290"/>
                  <a:gd name="T49" fmla="*/ 264 h 290"/>
                  <a:gd name="T50" fmla="*/ 74 w 290"/>
                  <a:gd name="T51" fmla="*/ 249 h 290"/>
                  <a:gd name="T52" fmla="*/ 122 w 290"/>
                  <a:gd name="T53" fmla="*/ 268 h 290"/>
                  <a:gd name="T54" fmla="*/ 122 w 290"/>
                  <a:gd name="T55" fmla="*/ 290 h 290"/>
                  <a:gd name="T56" fmla="*/ 145 w 290"/>
                  <a:gd name="T57" fmla="*/ 290 h 290"/>
                  <a:gd name="T58" fmla="*/ 145 w 290"/>
                  <a:gd name="T59" fmla="*/ 238 h 290"/>
                  <a:gd name="T60" fmla="*/ 145 w 290"/>
                  <a:gd name="T61" fmla="*/ 238 h 290"/>
                  <a:gd name="T62" fmla="*/ 52 w 290"/>
                  <a:gd name="T63" fmla="*/ 145 h 290"/>
                  <a:gd name="T64" fmla="*/ 145 w 290"/>
                  <a:gd name="T65" fmla="*/ 53 h 290"/>
                  <a:gd name="T66" fmla="*/ 145 w 290"/>
                  <a:gd name="T67" fmla="*/ 53 h 290"/>
                  <a:gd name="T68" fmla="*/ 145 w 290"/>
                  <a:gd name="T69" fmla="*/ 53 h 290"/>
                  <a:gd name="T70" fmla="*/ 145 w 290"/>
                  <a:gd name="T71" fmla="*/ 0 h 290"/>
                  <a:gd name="T72" fmla="*/ 122 w 290"/>
                  <a:gd name="T73" fmla="*/ 0 h 290"/>
                  <a:gd name="T74" fmla="*/ 122 w 290"/>
                  <a:gd name="T75" fmla="*/ 22 h 290"/>
                  <a:gd name="T76" fmla="*/ 74 w 290"/>
                  <a:gd name="T77" fmla="*/ 42 h 290"/>
                  <a:gd name="T78" fmla="*/ 59 w 290"/>
                  <a:gd name="T79" fmla="*/ 27 h 290"/>
                  <a:gd name="T80" fmla="*/ 26 w 290"/>
                  <a:gd name="T81" fmla="*/ 59 h 290"/>
                  <a:gd name="T82" fmla="*/ 42 w 290"/>
                  <a:gd name="T83" fmla="*/ 74 h 290"/>
                  <a:gd name="T84" fmla="*/ 22 w 290"/>
                  <a:gd name="T85" fmla="*/ 122 h 290"/>
                  <a:gd name="T86" fmla="*/ 0 w 290"/>
                  <a:gd name="T87" fmla="*/ 122 h 290"/>
                  <a:gd name="T88" fmla="*/ 0 w 290"/>
                  <a:gd name="T89" fmla="*/ 168 h 290"/>
                  <a:gd name="T90" fmla="*/ 22 w 290"/>
                  <a:gd name="T91" fmla="*/ 168 h 290"/>
                  <a:gd name="T92" fmla="*/ 42 w 290"/>
                  <a:gd name="T93" fmla="*/ 21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0" h="290">
                    <a:moveTo>
                      <a:pt x="145" y="290"/>
                    </a:moveTo>
                    <a:cubicBezTo>
                      <a:pt x="168" y="290"/>
                      <a:pt x="168" y="290"/>
                      <a:pt x="168" y="290"/>
                    </a:cubicBezTo>
                    <a:cubicBezTo>
                      <a:pt x="168" y="268"/>
                      <a:pt x="168" y="268"/>
                      <a:pt x="168" y="268"/>
                    </a:cubicBezTo>
                    <a:cubicBezTo>
                      <a:pt x="185" y="265"/>
                      <a:pt x="202" y="258"/>
                      <a:pt x="216" y="249"/>
                    </a:cubicBezTo>
                    <a:cubicBezTo>
                      <a:pt x="231" y="264"/>
                      <a:pt x="231" y="264"/>
                      <a:pt x="231" y="264"/>
                    </a:cubicBezTo>
                    <a:cubicBezTo>
                      <a:pt x="264" y="232"/>
                      <a:pt x="264" y="232"/>
                      <a:pt x="264" y="232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58" y="202"/>
                      <a:pt x="265" y="186"/>
                      <a:pt x="268" y="168"/>
                    </a:cubicBezTo>
                    <a:cubicBezTo>
                      <a:pt x="290" y="168"/>
                      <a:pt x="290" y="168"/>
                      <a:pt x="290" y="168"/>
                    </a:cubicBezTo>
                    <a:cubicBezTo>
                      <a:pt x="290" y="122"/>
                      <a:pt x="290" y="122"/>
                      <a:pt x="290" y="122"/>
                    </a:cubicBezTo>
                    <a:cubicBezTo>
                      <a:pt x="268" y="122"/>
                      <a:pt x="268" y="122"/>
                      <a:pt x="268" y="122"/>
                    </a:cubicBezTo>
                    <a:cubicBezTo>
                      <a:pt x="265" y="105"/>
                      <a:pt x="258" y="89"/>
                      <a:pt x="248" y="74"/>
                    </a:cubicBezTo>
                    <a:cubicBezTo>
                      <a:pt x="264" y="59"/>
                      <a:pt x="264" y="59"/>
                      <a:pt x="264" y="59"/>
                    </a:cubicBezTo>
                    <a:cubicBezTo>
                      <a:pt x="231" y="27"/>
                      <a:pt x="231" y="27"/>
                      <a:pt x="231" y="27"/>
                    </a:cubicBezTo>
                    <a:cubicBezTo>
                      <a:pt x="216" y="42"/>
                      <a:pt x="216" y="42"/>
                      <a:pt x="216" y="42"/>
                    </a:cubicBezTo>
                    <a:cubicBezTo>
                      <a:pt x="202" y="32"/>
                      <a:pt x="185" y="25"/>
                      <a:pt x="168" y="22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96" y="53"/>
                      <a:pt x="237" y="94"/>
                      <a:pt x="237" y="145"/>
                    </a:cubicBezTo>
                    <a:cubicBezTo>
                      <a:pt x="237" y="196"/>
                      <a:pt x="196" y="238"/>
                      <a:pt x="145" y="238"/>
                    </a:cubicBezTo>
                    <a:lnTo>
                      <a:pt x="145" y="290"/>
                    </a:lnTo>
                    <a:close/>
                    <a:moveTo>
                      <a:pt x="42" y="216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59" y="264"/>
                      <a:pt x="59" y="264"/>
                      <a:pt x="59" y="264"/>
                    </a:cubicBezTo>
                    <a:cubicBezTo>
                      <a:pt x="74" y="249"/>
                      <a:pt x="74" y="249"/>
                      <a:pt x="74" y="249"/>
                    </a:cubicBezTo>
                    <a:cubicBezTo>
                      <a:pt x="88" y="258"/>
                      <a:pt x="105" y="265"/>
                      <a:pt x="122" y="268"/>
                    </a:cubicBezTo>
                    <a:cubicBezTo>
                      <a:pt x="122" y="290"/>
                      <a:pt x="122" y="290"/>
                      <a:pt x="122" y="290"/>
                    </a:cubicBezTo>
                    <a:cubicBezTo>
                      <a:pt x="145" y="290"/>
                      <a:pt x="145" y="290"/>
                      <a:pt x="145" y="290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94" y="238"/>
                      <a:pt x="52" y="196"/>
                      <a:pt x="52" y="145"/>
                    </a:cubicBezTo>
                    <a:cubicBezTo>
                      <a:pt x="52" y="94"/>
                      <a:pt x="94" y="53"/>
                      <a:pt x="145" y="53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05" y="25"/>
                      <a:pt x="88" y="32"/>
                      <a:pt x="74" y="42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32" y="89"/>
                      <a:pt x="25" y="105"/>
                      <a:pt x="22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22" y="168"/>
                      <a:pt x="22" y="168"/>
                      <a:pt x="22" y="168"/>
                    </a:cubicBezTo>
                    <a:cubicBezTo>
                      <a:pt x="25" y="186"/>
                      <a:pt x="32" y="202"/>
                      <a:pt x="42" y="216"/>
                    </a:cubicBezTo>
                    <a:close/>
                  </a:path>
                </a:pathLst>
              </a:custGeom>
              <a:solidFill>
                <a:srgbClr val="5AB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11268075" y="1190625"/>
                <a:ext cx="438150" cy="438150"/>
              </a:xfrm>
              <a:custGeom>
                <a:avLst/>
                <a:gdLst>
                  <a:gd name="T0" fmla="*/ 93 w 187"/>
                  <a:gd name="T1" fmla="*/ 15 h 187"/>
                  <a:gd name="T2" fmla="*/ 118 w 187"/>
                  <a:gd name="T3" fmla="*/ 19 h 187"/>
                  <a:gd name="T4" fmla="*/ 123 w 187"/>
                  <a:gd name="T5" fmla="*/ 5 h 187"/>
                  <a:gd name="T6" fmla="*/ 155 w 187"/>
                  <a:gd name="T7" fmla="*/ 23 h 187"/>
                  <a:gd name="T8" fmla="*/ 145 w 187"/>
                  <a:gd name="T9" fmla="*/ 34 h 187"/>
                  <a:gd name="T10" fmla="*/ 164 w 187"/>
                  <a:gd name="T11" fmla="*/ 58 h 187"/>
                  <a:gd name="T12" fmla="*/ 177 w 187"/>
                  <a:gd name="T13" fmla="*/ 52 h 187"/>
                  <a:gd name="T14" fmla="*/ 187 w 187"/>
                  <a:gd name="T15" fmla="*/ 87 h 187"/>
                  <a:gd name="T16" fmla="*/ 172 w 187"/>
                  <a:gd name="T17" fmla="*/ 88 h 187"/>
                  <a:gd name="T18" fmla="*/ 168 w 187"/>
                  <a:gd name="T19" fmla="*/ 119 h 187"/>
                  <a:gd name="T20" fmla="*/ 182 w 187"/>
                  <a:gd name="T21" fmla="*/ 123 h 187"/>
                  <a:gd name="T22" fmla="*/ 164 w 187"/>
                  <a:gd name="T23" fmla="*/ 155 h 187"/>
                  <a:gd name="T24" fmla="*/ 153 w 187"/>
                  <a:gd name="T25" fmla="*/ 145 h 187"/>
                  <a:gd name="T26" fmla="*/ 129 w 187"/>
                  <a:gd name="T27" fmla="*/ 164 h 187"/>
                  <a:gd name="T28" fmla="*/ 135 w 187"/>
                  <a:gd name="T29" fmla="*/ 178 h 187"/>
                  <a:gd name="T30" fmla="*/ 100 w 187"/>
                  <a:gd name="T31" fmla="*/ 187 h 187"/>
                  <a:gd name="T32" fmla="*/ 99 w 187"/>
                  <a:gd name="T33" fmla="*/ 172 h 187"/>
                  <a:gd name="T34" fmla="*/ 93 w 187"/>
                  <a:gd name="T35" fmla="*/ 172 h 187"/>
                  <a:gd name="T36" fmla="*/ 93 w 187"/>
                  <a:gd name="T37" fmla="*/ 132 h 187"/>
                  <a:gd name="T38" fmla="*/ 130 w 187"/>
                  <a:gd name="T39" fmla="*/ 106 h 187"/>
                  <a:gd name="T40" fmla="*/ 105 w 187"/>
                  <a:gd name="T41" fmla="*/ 57 h 187"/>
                  <a:gd name="T42" fmla="*/ 93 w 187"/>
                  <a:gd name="T43" fmla="*/ 55 h 187"/>
                  <a:gd name="T44" fmla="*/ 93 w 187"/>
                  <a:gd name="T45" fmla="*/ 15 h 187"/>
                  <a:gd name="T46" fmla="*/ 23 w 187"/>
                  <a:gd name="T47" fmla="*/ 129 h 187"/>
                  <a:gd name="T48" fmla="*/ 9 w 187"/>
                  <a:gd name="T49" fmla="*/ 135 h 187"/>
                  <a:gd name="T50" fmla="*/ 0 w 187"/>
                  <a:gd name="T51" fmla="*/ 100 h 187"/>
                  <a:gd name="T52" fmla="*/ 15 w 187"/>
                  <a:gd name="T53" fmla="*/ 99 h 187"/>
                  <a:gd name="T54" fmla="*/ 19 w 187"/>
                  <a:gd name="T55" fmla="*/ 69 h 187"/>
                  <a:gd name="T56" fmla="*/ 4 w 187"/>
                  <a:gd name="T57" fmla="*/ 64 h 187"/>
                  <a:gd name="T58" fmla="*/ 23 w 187"/>
                  <a:gd name="T59" fmla="*/ 32 h 187"/>
                  <a:gd name="T60" fmla="*/ 34 w 187"/>
                  <a:gd name="T61" fmla="*/ 42 h 187"/>
                  <a:gd name="T62" fmla="*/ 58 w 187"/>
                  <a:gd name="T63" fmla="*/ 23 h 187"/>
                  <a:gd name="T64" fmla="*/ 51 w 187"/>
                  <a:gd name="T65" fmla="*/ 10 h 187"/>
                  <a:gd name="T66" fmla="*/ 87 w 187"/>
                  <a:gd name="T67" fmla="*/ 0 h 187"/>
                  <a:gd name="T68" fmla="*/ 88 w 187"/>
                  <a:gd name="T69" fmla="*/ 15 h 187"/>
                  <a:gd name="T70" fmla="*/ 93 w 187"/>
                  <a:gd name="T71" fmla="*/ 15 h 187"/>
                  <a:gd name="T72" fmla="*/ 93 w 187"/>
                  <a:gd name="T73" fmla="*/ 55 h 187"/>
                  <a:gd name="T74" fmla="*/ 57 w 187"/>
                  <a:gd name="T75" fmla="*/ 81 h 187"/>
                  <a:gd name="T76" fmla="*/ 81 w 187"/>
                  <a:gd name="T77" fmla="*/ 130 h 187"/>
                  <a:gd name="T78" fmla="*/ 93 w 187"/>
                  <a:gd name="T79" fmla="*/ 132 h 187"/>
                  <a:gd name="T80" fmla="*/ 93 w 187"/>
                  <a:gd name="T81" fmla="*/ 172 h 187"/>
                  <a:gd name="T82" fmla="*/ 68 w 187"/>
                  <a:gd name="T83" fmla="*/ 168 h 187"/>
                  <a:gd name="T84" fmla="*/ 64 w 187"/>
                  <a:gd name="T85" fmla="*/ 183 h 187"/>
                  <a:gd name="T86" fmla="*/ 32 w 187"/>
                  <a:gd name="T87" fmla="*/ 164 h 187"/>
                  <a:gd name="T88" fmla="*/ 42 w 187"/>
                  <a:gd name="T89" fmla="*/ 153 h 187"/>
                  <a:gd name="T90" fmla="*/ 23 w 187"/>
                  <a:gd name="T91" fmla="*/ 12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7" h="187">
                    <a:moveTo>
                      <a:pt x="93" y="15"/>
                    </a:moveTo>
                    <a:cubicBezTo>
                      <a:pt x="102" y="15"/>
                      <a:pt x="110" y="16"/>
                      <a:pt x="118" y="19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35" y="9"/>
                      <a:pt x="146" y="15"/>
                      <a:pt x="155" y="23"/>
                    </a:cubicBezTo>
                    <a:cubicBezTo>
                      <a:pt x="145" y="34"/>
                      <a:pt x="145" y="34"/>
                      <a:pt x="145" y="34"/>
                    </a:cubicBezTo>
                    <a:cubicBezTo>
                      <a:pt x="153" y="41"/>
                      <a:pt x="159" y="49"/>
                      <a:pt x="164" y="58"/>
                    </a:cubicBezTo>
                    <a:cubicBezTo>
                      <a:pt x="177" y="52"/>
                      <a:pt x="177" y="52"/>
                      <a:pt x="177" y="52"/>
                    </a:cubicBezTo>
                    <a:cubicBezTo>
                      <a:pt x="183" y="63"/>
                      <a:pt x="186" y="75"/>
                      <a:pt x="187" y="87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98"/>
                      <a:pt x="172" y="108"/>
                      <a:pt x="168" y="119"/>
                    </a:cubicBezTo>
                    <a:cubicBezTo>
                      <a:pt x="182" y="123"/>
                      <a:pt x="182" y="123"/>
                      <a:pt x="182" y="123"/>
                    </a:cubicBezTo>
                    <a:cubicBezTo>
                      <a:pt x="178" y="135"/>
                      <a:pt x="172" y="146"/>
                      <a:pt x="164" y="155"/>
                    </a:cubicBezTo>
                    <a:cubicBezTo>
                      <a:pt x="153" y="145"/>
                      <a:pt x="153" y="145"/>
                      <a:pt x="153" y="145"/>
                    </a:cubicBezTo>
                    <a:cubicBezTo>
                      <a:pt x="146" y="153"/>
                      <a:pt x="138" y="160"/>
                      <a:pt x="129" y="164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24" y="183"/>
                      <a:pt x="112" y="186"/>
                      <a:pt x="100" y="187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97" y="172"/>
                      <a:pt x="95" y="172"/>
                      <a:pt x="93" y="172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109" y="132"/>
                      <a:pt x="124" y="122"/>
                      <a:pt x="130" y="106"/>
                    </a:cubicBezTo>
                    <a:cubicBezTo>
                      <a:pt x="136" y="86"/>
                      <a:pt x="126" y="64"/>
                      <a:pt x="105" y="57"/>
                    </a:cubicBezTo>
                    <a:cubicBezTo>
                      <a:pt x="101" y="56"/>
                      <a:pt x="97" y="55"/>
                      <a:pt x="93" y="55"/>
                    </a:cubicBezTo>
                    <a:lnTo>
                      <a:pt x="93" y="15"/>
                    </a:lnTo>
                    <a:close/>
                    <a:moveTo>
                      <a:pt x="23" y="129"/>
                    </a:moveTo>
                    <a:cubicBezTo>
                      <a:pt x="9" y="135"/>
                      <a:pt x="9" y="135"/>
                      <a:pt x="9" y="135"/>
                    </a:cubicBezTo>
                    <a:cubicBezTo>
                      <a:pt x="4" y="125"/>
                      <a:pt x="1" y="113"/>
                      <a:pt x="0" y="100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4" y="89"/>
                      <a:pt x="15" y="79"/>
                      <a:pt x="19" y="69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8" y="52"/>
                      <a:pt x="15" y="41"/>
                      <a:pt x="23" y="3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41" y="34"/>
                      <a:pt x="49" y="28"/>
                      <a:pt x="58" y="23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62" y="4"/>
                      <a:pt x="74" y="1"/>
                      <a:pt x="87" y="0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90" y="15"/>
                      <a:pt x="92" y="15"/>
                      <a:pt x="93" y="1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77" y="55"/>
                      <a:pt x="62" y="65"/>
                      <a:pt x="57" y="81"/>
                    </a:cubicBezTo>
                    <a:cubicBezTo>
                      <a:pt x="50" y="101"/>
                      <a:pt x="61" y="123"/>
                      <a:pt x="81" y="130"/>
                    </a:cubicBezTo>
                    <a:cubicBezTo>
                      <a:pt x="85" y="131"/>
                      <a:pt x="89" y="132"/>
                      <a:pt x="93" y="132"/>
                    </a:cubicBezTo>
                    <a:cubicBezTo>
                      <a:pt x="93" y="172"/>
                      <a:pt x="93" y="172"/>
                      <a:pt x="93" y="172"/>
                    </a:cubicBezTo>
                    <a:cubicBezTo>
                      <a:pt x="85" y="172"/>
                      <a:pt x="77" y="171"/>
                      <a:pt x="68" y="168"/>
                    </a:cubicBezTo>
                    <a:cubicBezTo>
                      <a:pt x="64" y="183"/>
                      <a:pt x="64" y="183"/>
                      <a:pt x="64" y="183"/>
                    </a:cubicBezTo>
                    <a:cubicBezTo>
                      <a:pt x="52" y="179"/>
                      <a:pt x="41" y="172"/>
                      <a:pt x="32" y="164"/>
                    </a:cubicBezTo>
                    <a:cubicBezTo>
                      <a:pt x="42" y="153"/>
                      <a:pt x="42" y="153"/>
                      <a:pt x="42" y="153"/>
                    </a:cubicBezTo>
                    <a:cubicBezTo>
                      <a:pt x="34" y="146"/>
                      <a:pt x="27" y="138"/>
                      <a:pt x="23" y="129"/>
                    </a:cubicBezTo>
                    <a:close/>
                  </a:path>
                </a:pathLst>
              </a:custGeom>
              <a:solidFill>
                <a:srgbClr val="5AB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4"/>
              <p:cNvSpPr>
                <a:spLocks noEditPoints="1"/>
              </p:cNvSpPr>
              <p:nvPr/>
            </p:nvSpPr>
            <p:spPr bwMode="auto">
              <a:xfrm>
                <a:off x="11256963" y="692150"/>
                <a:ext cx="455612" cy="454025"/>
              </a:xfrm>
              <a:custGeom>
                <a:avLst/>
                <a:gdLst>
                  <a:gd name="T0" fmla="*/ 104 w 195"/>
                  <a:gd name="T1" fmla="*/ 29 h 194"/>
                  <a:gd name="T2" fmla="*/ 107 w 195"/>
                  <a:gd name="T3" fmla="*/ 0 h 194"/>
                  <a:gd name="T4" fmla="*/ 148 w 195"/>
                  <a:gd name="T5" fmla="*/ 13 h 194"/>
                  <a:gd name="T6" fmla="*/ 133 w 195"/>
                  <a:gd name="T7" fmla="*/ 38 h 194"/>
                  <a:gd name="T8" fmla="*/ 155 w 195"/>
                  <a:gd name="T9" fmla="*/ 59 h 194"/>
                  <a:gd name="T10" fmla="*/ 180 w 195"/>
                  <a:gd name="T11" fmla="*/ 43 h 194"/>
                  <a:gd name="T12" fmla="*/ 190 w 195"/>
                  <a:gd name="T13" fmla="*/ 62 h 194"/>
                  <a:gd name="T14" fmla="*/ 195 w 195"/>
                  <a:gd name="T15" fmla="*/ 83 h 194"/>
                  <a:gd name="T16" fmla="*/ 166 w 195"/>
                  <a:gd name="T17" fmla="*/ 87 h 194"/>
                  <a:gd name="T18" fmla="*/ 164 w 195"/>
                  <a:gd name="T19" fmla="*/ 118 h 194"/>
                  <a:gd name="T20" fmla="*/ 192 w 195"/>
                  <a:gd name="T21" fmla="*/ 127 h 194"/>
                  <a:gd name="T22" fmla="*/ 169 w 195"/>
                  <a:gd name="T23" fmla="*/ 164 h 194"/>
                  <a:gd name="T24" fmla="*/ 148 w 195"/>
                  <a:gd name="T25" fmla="*/ 144 h 194"/>
                  <a:gd name="T26" fmla="*/ 123 w 195"/>
                  <a:gd name="T27" fmla="*/ 161 h 194"/>
                  <a:gd name="T28" fmla="*/ 123 w 195"/>
                  <a:gd name="T29" fmla="*/ 161 h 194"/>
                  <a:gd name="T30" fmla="*/ 133 w 195"/>
                  <a:gd name="T31" fmla="*/ 188 h 194"/>
                  <a:gd name="T32" fmla="*/ 99 w 195"/>
                  <a:gd name="T33" fmla="*/ 194 h 194"/>
                  <a:gd name="T34" fmla="*/ 99 w 195"/>
                  <a:gd name="T35" fmla="*/ 154 h 194"/>
                  <a:gd name="T36" fmla="*/ 119 w 195"/>
                  <a:gd name="T37" fmla="*/ 150 h 194"/>
                  <a:gd name="T38" fmla="*/ 152 w 195"/>
                  <a:gd name="T39" fmla="*/ 77 h 194"/>
                  <a:gd name="T40" fmla="*/ 99 w 195"/>
                  <a:gd name="T41" fmla="*/ 40 h 194"/>
                  <a:gd name="T42" fmla="*/ 99 w 195"/>
                  <a:gd name="T43" fmla="*/ 28 h 194"/>
                  <a:gd name="T44" fmla="*/ 104 w 195"/>
                  <a:gd name="T45" fmla="*/ 29 h 194"/>
                  <a:gd name="T46" fmla="*/ 99 w 195"/>
                  <a:gd name="T47" fmla="*/ 194 h 194"/>
                  <a:gd name="T48" fmla="*/ 90 w 195"/>
                  <a:gd name="T49" fmla="*/ 194 h 194"/>
                  <a:gd name="T50" fmla="*/ 93 w 195"/>
                  <a:gd name="T51" fmla="*/ 165 h 194"/>
                  <a:gd name="T52" fmla="*/ 64 w 195"/>
                  <a:gd name="T53" fmla="*/ 156 h 194"/>
                  <a:gd name="T54" fmla="*/ 49 w 195"/>
                  <a:gd name="T55" fmla="*/ 181 h 194"/>
                  <a:gd name="T56" fmla="*/ 17 w 195"/>
                  <a:gd name="T57" fmla="*/ 151 h 194"/>
                  <a:gd name="T58" fmla="*/ 42 w 195"/>
                  <a:gd name="T59" fmla="*/ 135 h 194"/>
                  <a:gd name="T60" fmla="*/ 35 w 195"/>
                  <a:gd name="T61" fmla="*/ 121 h 194"/>
                  <a:gd name="T62" fmla="*/ 31 w 195"/>
                  <a:gd name="T63" fmla="*/ 106 h 194"/>
                  <a:gd name="T64" fmla="*/ 2 w 195"/>
                  <a:gd name="T65" fmla="*/ 111 h 194"/>
                  <a:gd name="T66" fmla="*/ 6 w 195"/>
                  <a:gd name="T67" fmla="*/ 67 h 194"/>
                  <a:gd name="T68" fmla="*/ 33 w 195"/>
                  <a:gd name="T69" fmla="*/ 76 h 194"/>
                  <a:gd name="T70" fmla="*/ 49 w 195"/>
                  <a:gd name="T71" fmla="*/ 50 h 194"/>
                  <a:gd name="T72" fmla="*/ 28 w 195"/>
                  <a:gd name="T73" fmla="*/ 30 h 194"/>
                  <a:gd name="T74" fmla="*/ 64 w 195"/>
                  <a:gd name="T75" fmla="*/ 6 h 194"/>
                  <a:gd name="T76" fmla="*/ 74 w 195"/>
                  <a:gd name="T77" fmla="*/ 33 h 194"/>
                  <a:gd name="T78" fmla="*/ 99 w 195"/>
                  <a:gd name="T79" fmla="*/ 28 h 194"/>
                  <a:gd name="T80" fmla="*/ 99 w 195"/>
                  <a:gd name="T81" fmla="*/ 40 h 194"/>
                  <a:gd name="T82" fmla="*/ 78 w 195"/>
                  <a:gd name="T83" fmla="*/ 44 h 194"/>
                  <a:gd name="T84" fmla="*/ 45 w 195"/>
                  <a:gd name="T85" fmla="*/ 117 h 194"/>
                  <a:gd name="T86" fmla="*/ 99 w 195"/>
                  <a:gd name="T87" fmla="*/ 154 h 194"/>
                  <a:gd name="T88" fmla="*/ 99 w 195"/>
                  <a:gd name="T8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5" h="194">
                    <a:moveTo>
                      <a:pt x="104" y="29"/>
                    </a:moveTo>
                    <a:cubicBezTo>
                      <a:pt x="107" y="0"/>
                      <a:pt x="107" y="0"/>
                      <a:pt x="107" y="0"/>
                    </a:cubicBezTo>
                    <a:cubicBezTo>
                      <a:pt x="121" y="1"/>
                      <a:pt x="136" y="5"/>
                      <a:pt x="148" y="13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42" y="43"/>
                      <a:pt x="150" y="50"/>
                      <a:pt x="155" y="59"/>
                    </a:cubicBezTo>
                    <a:cubicBezTo>
                      <a:pt x="180" y="43"/>
                      <a:pt x="180" y="43"/>
                      <a:pt x="180" y="43"/>
                    </a:cubicBezTo>
                    <a:cubicBezTo>
                      <a:pt x="184" y="49"/>
                      <a:pt x="187" y="55"/>
                      <a:pt x="190" y="62"/>
                    </a:cubicBezTo>
                    <a:cubicBezTo>
                      <a:pt x="192" y="69"/>
                      <a:pt x="194" y="76"/>
                      <a:pt x="195" y="83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68" y="98"/>
                      <a:pt x="167" y="108"/>
                      <a:pt x="164" y="118"/>
                    </a:cubicBezTo>
                    <a:cubicBezTo>
                      <a:pt x="192" y="127"/>
                      <a:pt x="192" y="127"/>
                      <a:pt x="192" y="127"/>
                    </a:cubicBezTo>
                    <a:cubicBezTo>
                      <a:pt x="187" y="140"/>
                      <a:pt x="180" y="153"/>
                      <a:pt x="169" y="164"/>
                    </a:cubicBezTo>
                    <a:cubicBezTo>
                      <a:pt x="148" y="144"/>
                      <a:pt x="148" y="144"/>
                      <a:pt x="148" y="144"/>
                    </a:cubicBezTo>
                    <a:cubicBezTo>
                      <a:pt x="141" y="151"/>
                      <a:pt x="133" y="157"/>
                      <a:pt x="123" y="161"/>
                    </a:cubicBezTo>
                    <a:cubicBezTo>
                      <a:pt x="123" y="161"/>
                      <a:pt x="123" y="161"/>
                      <a:pt x="123" y="161"/>
                    </a:cubicBezTo>
                    <a:cubicBezTo>
                      <a:pt x="133" y="188"/>
                      <a:pt x="133" y="188"/>
                      <a:pt x="133" y="188"/>
                    </a:cubicBezTo>
                    <a:cubicBezTo>
                      <a:pt x="122" y="192"/>
                      <a:pt x="110" y="194"/>
                      <a:pt x="99" y="19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105" y="154"/>
                      <a:pt x="112" y="153"/>
                      <a:pt x="119" y="150"/>
                    </a:cubicBezTo>
                    <a:cubicBezTo>
                      <a:pt x="148" y="139"/>
                      <a:pt x="163" y="106"/>
                      <a:pt x="152" y="77"/>
                    </a:cubicBezTo>
                    <a:cubicBezTo>
                      <a:pt x="143" y="54"/>
                      <a:pt x="121" y="40"/>
                      <a:pt x="99" y="40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100" y="28"/>
                      <a:pt x="102" y="29"/>
                      <a:pt x="104" y="29"/>
                    </a:cubicBezTo>
                    <a:close/>
                    <a:moveTo>
                      <a:pt x="99" y="194"/>
                    </a:moveTo>
                    <a:cubicBezTo>
                      <a:pt x="96" y="194"/>
                      <a:pt x="93" y="194"/>
                      <a:pt x="90" y="194"/>
                    </a:cubicBezTo>
                    <a:cubicBezTo>
                      <a:pt x="93" y="165"/>
                      <a:pt x="93" y="165"/>
                      <a:pt x="93" y="165"/>
                    </a:cubicBezTo>
                    <a:cubicBezTo>
                      <a:pt x="82" y="164"/>
                      <a:pt x="73" y="161"/>
                      <a:pt x="64" y="156"/>
                    </a:cubicBezTo>
                    <a:cubicBezTo>
                      <a:pt x="49" y="181"/>
                      <a:pt x="49" y="181"/>
                      <a:pt x="49" y="181"/>
                    </a:cubicBezTo>
                    <a:cubicBezTo>
                      <a:pt x="37" y="174"/>
                      <a:pt x="26" y="164"/>
                      <a:pt x="17" y="151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39" y="131"/>
                      <a:pt x="36" y="126"/>
                      <a:pt x="35" y="121"/>
                    </a:cubicBezTo>
                    <a:cubicBezTo>
                      <a:pt x="33" y="116"/>
                      <a:pt x="31" y="111"/>
                      <a:pt x="31" y="106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0" y="96"/>
                      <a:pt x="1" y="81"/>
                      <a:pt x="6" y="67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6" y="66"/>
                      <a:pt x="42" y="57"/>
                      <a:pt x="49" y="5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7" y="19"/>
                      <a:pt x="50" y="11"/>
                      <a:pt x="64" y="6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82" y="30"/>
                      <a:pt x="90" y="28"/>
                      <a:pt x="99" y="2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2" y="40"/>
                      <a:pt x="85" y="41"/>
                      <a:pt x="78" y="44"/>
                    </a:cubicBezTo>
                    <a:cubicBezTo>
                      <a:pt x="49" y="55"/>
                      <a:pt x="34" y="88"/>
                      <a:pt x="45" y="117"/>
                    </a:cubicBezTo>
                    <a:cubicBezTo>
                      <a:pt x="54" y="140"/>
                      <a:pt x="76" y="154"/>
                      <a:pt x="99" y="154"/>
                    </a:cubicBezTo>
                    <a:lnTo>
                      <a:pt x="99" y="194"/>
                    </a:lnTo>
                    <a:close/>
                  </a:path>
                </a:pathLst>
              </a:custGeom>
              <a:solidFill>
                <a:srgbClr val="89C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6345238" y="2830513"/>
              <a:ext cx="908050" cy="881063"/>
              <a:chOff x="6345238" y="2830513"/>
              <a:chExt cx="908050" cy="881063"/>
            </a:xfrm>
          </p:grpSpPr>
          <p:sp>
            <p:nvSpPr>
              <p:cNvPr id="24" name="Freeform 15"/>
              <p:cNvSpPr/>
              <p:nvPr/>
            </p:nvSpPr>
            <p:spPr bwMode="auto">
              <a:xfrm>
                <a:off x="6464300" y="3198813"/>
                <a:ext cx="369887" cy="504825"/>
              </a:xfrm>
              <a:custGeom>
                <a:avLst/>
                <a:gdLst>
                  <a:gd name="T0" fmla="*/ 106 w 158"/>
                  <a:gd name="T1" fmla="*/ 85 h 216"/>
                  <a:gd name="T2" fmla="*/ 106 w 158"/>
                  <a:gd name="T3" fmla="*/ 190 h 216"/>
                  <a:gd name="T4" fmla="*/ 80 w 158"/>
                  <a:gd name="T5" fmla="*/ 216 h 216"/>
                  <a:gd name="T6" fmla="*/ 80 w 158"/>
                  <a:gd name="T7" fmla="*/ 216 h 216"/>
                  <a:gd name="T8" fmla="*/ 54 w 158"/>
                  <a:gd name="T9" fmla="*/ 190 h 216"/>
                  <a:gd name="T10" fmla="*/ 54 w 158"/>
                  <a:gd name="T11" fmla="*/ 85 h 216"/>
                  <a:gd name="T12" fmla="*/ 18 w 158"/>
                  <a:gd name="T13" fmla="*/ 85 h 216"/>
                  <a:gd name="T14" fmla="*/ 11 w 158"/>
                  <a:gd name="T15" fmla="*/ 62 h 216"/>
                  <a:gd name="T16" fmla="*/ 61 w 158"/>
                  <a:gd name="T17" fmla="*/ 12 h 216"/>
                  <a:gd name="T18" fmla="*/ 98 w 158"/>
                  <a:gd name="T19" fmla="*/ 12 h 216"/>
                  <a:gd name="T20" fmla="*/ 149 w 158"/>
                  <a:gd name="T21" fmla="*/ 62 h 216"/>
                  <a:gd name="T22" fmla="*/ 139 w 158"/>
                  <a:gd name="T23" fmla="*/ 85 h 216"/>
                  <a:gd name="T24" fmla="*/ 106 w 158"/>
                  <a:gd name="T25" fmla="*/ 8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216">
                    <a:moveTo>
                      <a:pt x="106" y="85"/>
                    </a:moveTo>
                    <a:cubicBezTo>
                      <a:pt x="106" y="190"/>
                      <a:pt x="106" y="190"/>
                      <a:pt x="106" y="190"/>
                    </a:cubicBezTo>
                    <a:cubicBezTo>
                      <a:pt x="106" y="204"/>
                      <a:pt x="94" y="216"/>
                      <a:pt x="80" y="216"/>
                    </a:cubicBezTo>
                    <a:cubicBezTo>
                      <a:pt x="80" y="216"/>
                      <a:pt x="80" y="216"/>
                      <a:pt x="80" y="216"/>
                    </a:cubicBezTo>
                    <a:cubicBezTo>
                      <a:pt x="65" y="216"/>
                      <a:pt x="54" y="204"/>
                      <a:pt x="54" y="190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3" y="85"/>
                      <a:pt x="0" y="72"/>
                      <a:pt x="11" y="6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73" y="0"/>
                      <a:pt x="85" y="0"/>
                      <a:pt x="98" y="12"/>
                    </a:cubicBezTo>
                    <a:cubicBezTo>
                      <a:pt x="149" y="62"/>
                      <a:pt x="149" y="62"/>
                      <a:pt x="149" y="62"/>
                    </a:cubicBezTo>
                    <a:cubicBezTo>
                      <a:pt x="158" y="71"/>
                      <a:pt x="157" y="85"/>
                      <a:pt x="139" y="85"/>
                    </a:cubicBezTo>
                    <a:lnTo>
                      <a:pt x="106" y="85"/>
                    </a:lnTo>
                    <a:close/>
                  </a:path>
                </a:pathLst>
              </a:custGeom>
              <a:solidFill>
                <a:srgbClr val="F06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6"/>
              <p:cNvSpPr/>
              <p:nvPr/>
            </p:nvSpPr>
            <p:spPr bwMode="auto">
              <a:xfrm>
                <a:off x="6345238" y="2830513"/>
                <a:ext cx="908050" cy="636588"/>
              </a:xfrm>
              <a:custGeom>
                <a:avLst/>
                <a:gdLst>
                  <a:gd name="T0" fmla="*/ 308 w 388"/>
                  <a:gd name="T1" fmla="*/ 99 h 272"/>
                  <a:gd name="T2" fmla="*/ 388 w 388"/>
                  <a:gd name="T3" fmla="*/ 184 h 272"/>
                  <a:gd name="T4" fmla="*/ 388 w 388"/>
                  <a:gd name="T5" fmla="*/ 184 h 272"/>
                  <a:gd name="T6" fmla="*/ 304 w 388"/>
                  <a:gd name="T7" fmla="*/ 270 h 272"/>
                  <a:gd name="T8" fmla="*/ 304 w 388"/>
                  <a:gd name="T9" fmla="*/ 186 h 272"/>
                  <a:gd name="T10" fmla="*/ 293 w 388"/>
                  <a:gd name="T11" fmla="*/ 158 h 272"/>
                  <a:gd name="T12" fmla="*/ 266 w 388"/>
                  <a:gd name="T13" fmla="*/ 147 h 272"/>
                  <a:gd name="T14" fmla="*/ 238 w 388"/>
                  <a:gd name="T15" fmla="*/ 158 h 272"/>
                  <a:gd name="T16" fmla="*/ 227 w 388"/>
                  <a:gd name="T17" fmla="*/ 186 h 272"/>
                  <a:gd name="T18" fmla="*/ 227 w 388"/>
                  <a:gd name="T19" fmla="*/ 272 h 272"/>
                  <a:gd name="T20" fmla="*/ 170 w 388"/>
                  <a:gd name="T21" fmla="*/ 272 h 272"/>
                  <a:gd name="T22" fmla="*/ 170 w 388"/>
                  <a:gd name="T23" fmla="*/ 255 h 272"/>
                  <a:gd name="T24" fmla="*/ 190 w 388"/>
                  <a:gd name="T25" fmla="*/ 255 h 272"/>
                  <a:gd name="T26" fmla="*/ 206 w 388"/>
                  <a:gd name="T27" fmla="*/ 251 h 272"/>
                  <a:gd name="T28" fmla="*/ 217 w 388"/>
                  <a:gd name="T29" fmla="*/ 239 h 272"/>
                  <a:gd name="T30" fmla="*/ 217 w 388"/>
                  <a:gd name="T31" fmla="*/ 224 h 272"/>
                  <a:gd name="T32" fmla="*/ 209 w 388"/>
                  <a:gd name="T33" fmla="*/ 210 h 272"/>
                  <a:gd name="T34" fmla="*/ 158 w 388"/>
                  <a:gd name="T35" fmla="*/ 160 h 272"/>
                  <a:gd name="T36" fmla="*/ 131 w 388"/>
                  <a:gd name="T37" fmla="*/ 147 h 272"/>
                  <a:gd name="T38" fmla="*/ 103 w 388"/>
                  <a:gd name="T39" fmla="*/ 160 h 272"/>
                  <a:gd name="T40" fmla="*/ 53 w 388"/>
                  <a:gd name="T41" fmla="*/ 210 h 272"/>
                  <a:gd name="T42" fmla="*/ 44 w 388"/>
                  <a:gd name="T43" fmla="*/ 225 h 272"/>
                  <a:gd name="T44" fmla="*/ 44 w 388"/>
                  <a:gd name="T45" fmla="*/ 239 h 272"/>
                  <a:gd name="T46" fmla="*/ 54 w 388"/>
                  <a:gd name="T47" fmla="*/ 251 h 272"/>
                  <a:gd name="T48" fmla="*/ 69 w 388"/>
                  <a:gd name="T49" fmla="*/ 255 h 272"/>
                  <a:gd name="T50" fmla="*/ 92 w 388"/>
                  <a:gd name="T51" fmla="*/ 255 h 272"/>
                  <a:gd name="T52" fmla="*/ 92 w 388"/>
                  <a:gd name="T53" fmla="*/ 271 h 272"/>
                  <a:gd name="T54" fmla="*/ 0 w 388"/>
                  <a:gd name="T55" fmla="*/ 184 h 272"/>
                  <a:gd name="T56" fmla="*/ 0 w 388"/>
                  <a:gd name="T57" fmla="*/ 184 h 272"/>
                  <a:gd name="T58" fmla="*/ 80 w 388"/>
                  <a:gd name="T59" fmla="*/ 99 h 272"/>
                  <a:gd name="T60" fmla="*/ 80 w 388"/>
                  <a:gd name="T61" fmla="*/ 96 h 272"/>
                  <a:gd name="T62" fmla="*/ 194 w 388"/>
                  <a:gd name="T63" fmla="*/ 0 h 272"/>
                  <a:gd name="T64" fmla="*/ 308 w 388"/>
                  <a:gd name="T65" fmla="*/ 96 h 272"/>
                  <a:gd name="T66" fmla="*/ 308 w 388"/>
                  <a:gd name="T67" fmla="*/ 9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8" h="272">
                    <a:moveTo>
                      <a:pt x="308" y="99"/>
                    </a:moveTo>
                    <a:cubicBezTo>
                      <a:pt x="354" y="108"/>
                      <a:pt x="388" y="143"/>
                      <a:pt x="388" y="184"/>
                    </a:cubicBezTo>
                    <a:cubicBezTo>
                      <a:pt x="388" y="184"/>
                      <a:pt x="388" y="184"/>
                      <a:pt x="388" y="184"/>
                    </a:cubicBezTo>
                    <a:cubicBezTo>
                      <a:pt x="388" y="227"/>
                      <a:pt x="352" y="262"/>
                      <a:pt x="304" y="270"/>
                    </a:cubicBezTo>
                    <a:cubicBezTo>
                      <a:pt x="304" y="186"/>
                      <a:pt x="304" y="186"/>
                      <a:pt x="304" y="186"/>
                    </a:cubicBezTo>
                    <a:cubicBezTo>
                      <a:pt x="304" y="175"/>
                      <a:pt x="300" y="165"/>
                      <a:pt x="293" y="158"/>
                    </a:cubicBezTo>
                    <a:cubicBezTo>
                      <a:pt x="286" y="151"/>
                      <a:pt x="276" y="147"/>
                      <a:pt x="266" y="147"/>
                    </a:cubicBezTo>
                    <a:cubicBezTo>
                      <a:pt x="255" y="147"/>
                      <a:pt x="245" y="151"/>
                      <a:pt x="238" y="158"/>
                    </a:cubicBezTo>
                    <a:cubicBezTo>
                      <a:pt x="231" y="165"/>
                      <a:pt x="227" y="175"/>
                      <a:pt x="227" y="186"/>
                    </a:cubicBezTo>
                    <a:cubicBezTo>
                      <a:pt x="227" y="272"/>
                      <a:pt x="227" y="272"/>
                      <a:pt x="227" y="272"/>
                    </a:cubicBezTo>
                    <a:cubicBezTo>
                      <a:pt x="170" y="272"/>
                      <a:pt x="170" y="272"/>
                      <a:pt x="170" y="272"/>
                    </a:cubicBezTo>
                    <a:cubicBezTo>
                      <a:pt x="170" y="255"/>
                      <a:pt x="170" y="255"/>
                      <a:pt x="170" y="255"/>
                    </a:cubicBezTo>
                    <a:cubicBezTo>
                      <a:pt x="190" y="255"/>
                      <a:pt x="190" y="255"/>
                      <a:pt x="190" y="255"/>
                    </a:cubicBezTo>
                    <a:cubicBezTo>
                      <a:pt x="196" y="255"/>
                      <a:pt x="202" y="253"/>
                      <a:pt x="206" y="251"/>
                    </a:cubicBezTo>
                    <a:cubicBezTo>
                      <a:pt x="211" y="248"/>
                      <a:pt x="215" y="244"/>
                      <a:pt x="217" y="239"/>
                    </a:cubicBezTo>
                    <a:cubicBezTo>
                      <a:pt x="218" y="234"/>
                      <a:pt x="219" y="229"/>
                      <a:pt x="217" y="224"/>
                    </a:cubicBezTo>
                    <a:cubicBezTo>
                      <a:pt x="216" y="219"/>
                      <a:pt x="213" y="214"/>
                      <a:pt x="209" y="210"/>
                    </a:cubicBez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49" y="151"/>
                      <a:pt x="140" y="147"/>
                      <a:pt x="131" y="147"/>
                    </a:cubicBezTo>
                    <a:cubicBezTo>
                      <a:pt x="121" y="147"/>
                      <a:pt x="112" y="152"/>
                      <a:pt x="103" y="160"/>
                    </a:cubicBezTo>
                    <a:cubicBezTo>
                      <a:pt x="53" y="210"/>
                      <a:pt x="53" y="210"/>
                      <a:pt x="53" y="210"/>
                    </a:cubicBezTo>
                    <a:cubicBezTo>
                      <a:pt x="48" y="215"/>
                      <a:pt x="45" y="220"/>
                      <a:pt x="44" y="225"/>
                    </a:cubicBezTo>
                    <a:cubicBezTo>
                      <a:pt x="42" y="230"/>
                      <a:pt x="42" y="235"/>
                      <a:pt x="44" y="239"/>
                    </a:cubicBezTo>
                    <a:cubicBezTo>
                      <a:pt x="46" y="244"/>
                      <a:pt x="49" y="248"/>
                      <a:pt x="54" y="251"/>
                    </a:cubicBezTo>
                    <a:cubicBezTo>
                      <a:pt x="58" y="253"/>
                      <a:pt x="63" y="255"/>
                      <a:pt x="69" y="255"/>
                    </a:cubicBezTo>
                    <a:cubicBezTo>
                      <a:pt x="92" y="255"/>
                      <a:pt x="92" y="255"/>
                      <a:pt x="92" y="255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40" y="266"/>
                      <a:pt x="0" y="229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43"/>
                      <a:pt x="34" y="108"/>
                      <a:pt x="80" y="99"/>
                    </a:cubicBezTo>
                    <a:cubicBezTo>
                      <a:pt x="80" y="98"/>
                      <a:pt x="80" y="97"/>
                      <a:pt x="80" y="96"/>
                    </a:cubicBezTo>
                    <a:cubicBezTo>
                      <a:pt x="80" y="43"/>
                      <a:pt x="131" y="0"/>
                      <a:pt x="194" y="0"/>
                    </a:cubicBezTo>
                    <a:cubicBezTo>
                      <a:pt x="257" y="0"/>
                      <a:pt x="308" y="43"/>
                      <a:pt x="308" y="96"/>
                    </a:cubicBezTo>
                    <a:cubicBezTo>
                      <a:pt x="308" y="97"/>
                      <a:pt x="308" y="98"/>
                      <a:pt x="308" y="99"/>
                    </a:cubicBezTo>
                    <a:close/>
                  </a:path>
                </a:pathLst>
              </a:custGeom>
              <a:solidFill>
                <a:srgbClr val="5AB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6780213" y="3205163"/>
                <a:ext cx="369887" cy="506413"/>
              </a:xfrm>
              <a:custGeom>
                <a:avLst/>
                <a:gdLst>
                  <a:gd name="T0" fmla="*/ 106 w 158"/>
                  <a:gd name="T1" fmla="*/ 131 h 216"/>
                  <a:gd name="T2" fmla="*/ 106 w 158"/>
                  <a:gd name="T3" fmla="*/ 26 h 216"/>
                  <a:gd name="T4" fmla="*/ 80 w 158"/>
                  <a:gd name="T5" fmla="*/ 0 h 216"/>
                  <a:gd name="T6" fmla="*/ 80 w 158"/>
                  <a:gd name="T7" fmla="*/ 0 h 216"/>
                  <a:gd name="T8" fmla="*/ 54 w 158"/>
                  <a:gd name="T9" fmla="*/ 26 h 216"/>
                  <a:gd name="T10" fmla="*/ 54 w 158"/>
                  <a:gd name="T11" fmla="*/ 131 h 216"/>
                  <a:gd name="T12" fmla="*/ 18 w 158"/>
                  <a:gd name="T13" fmla="*/ 131 h 216"/>
                  <a:gd name="T14" fmla="*/ 10 w 158"/>
                  <a:gd name="T15" fmla="*/ 153 h 216"/>
                  <a:gd name="T16" fmla="*/ 61 w 158"/>
                  <a:gd name="T17" fmla="*/ 203 h 216"/>
                  <a:gd name="T18" fmla="*/ 98 w 158"/>
                  <a:gd name="T19" fmla="*/ 203 h 216"/>
                  <a:gd name="T20" fmla="*/ 149 w 158"/>
                  <a:gd name="T21" fmla="*/ 153 h 216"/>
                  <a:gd name="T22" fmla="*/ 138 w 158"/>
                  <a:gd name="T23" fmla="*/ 131 h 216"/>
                  <a:gd name="T24" fmla="*/ 106 w 158"/>
                  <a:gd name="T25" fmla="*/ 13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216">
                    <a:moveTo>
                      <a:pt x="106" y="131"/>
                    </a:moveTo>
                    <a:cubicBezTo>
                      <a:pt x="106" y="26"/>
                      <a:pt x="106" y="26"/>
                      <a:pt x="106" y="26"/>
                    </a:cubicBezTo>
                    <a:cubicBezTo>
                      <a:pt x="106" y="12"/>
                      <a:pt x="94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65" y="0"/>
                      <a:pt x="54" y="12"/>
                      <a:pt x="54" y="26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3" y="131"/>
                      <a:pt x="0" y="143"/>
                      <a:pt x="10" y="153"/>
                    </a:cubicBezTo>
                    <a:cubicBezTo>
                      <a:pt x="61" y="203"/>
                      <a:pt x="61" y="203"/>
                      <a:pt x="61" y="203"/>
                    </a:cubicBezTo>
                    <a:cubicBezTo>
                      <a:pt x="73" y="216"/>
                      <a:pt x="85" y="216"/>
                      <a:pt x="98" y="203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58" y="144"/>
                      <a:pt x="156" y="131"/>
                      <a:pt x="138" y="131"/>
                    </a:cubicBezTo>
                    <a:lnTo>
                      <a:pt x="106" y="131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6992938" y="4911725"/>
              <a:ext cx="1203325" cy="420688"/>
              <a:chOff x="6992938" y="4911725"/>
              <a:chExt cx="1203325" cy="420688"/>
            </a:xfrm>
          </p:grpSpPr>
          <p:sp>
            <p:nvSpPr>
              <p:cNvPr id="27" name="Freeform 18"/>
              <p:cNvSpPr/>
              <p:nvPr/>
            </p:nvSpPr>
            <p:spPr bwMode="auto">
              <a:xfrm>
                <a:off x="6992938" y="4911725"/>
                <a:ext cx="552450" cy="420688"/>
              </a:xfrm>
              <a:custGeom>
                <a:avLst/>
                <a:gdLst>
                  <a:gd name="T0" fmla="*/ 90 w 236"/>
                  <a:gd name="T1" fmla="*/ 0 h 180"/>
                  <a:gd name="T2" fmla="*/ 155 w 236"/>
                  <a:gd name="T3" fmla="*/ 0 h 180"/>
                  <a:gd name="T4" fmla="*/ 219 w 236"/>
                  <a:gd name="T5" fmla="*/ 26 h 180"/>
                  <a:gd name="T6" fmla="*/ 236 w 236"/>
                  <a:gd name="T7" fmla="*/ 51 h 180"/>
                  <a:gd name="T8" fmla="*/ 187 w 236"/>
                  <a:gd name="T9" fmla="*/ 51 h 180"/>
                  <a:gd name="T10" fmla="*/ 155 w 236"/>
                  <a:gd name="T11" fmla="*/ 40 h 180"/>
                  <a:gd name="T12" fmla="*/ 90 w 236"/>
                  <a:gd name="T13" fmla="*/ 40 h 180"/>
                  <a:gd name="T14" fmla="*/ 55 w 236"/>
                  <a:gd name="T15" fmla="*/ 55 h 180"/>
                  <a:gd name="T16" fmla="*/ 40 w 236"/>
                  <a:gd name="T17" fmla="*/ 90 h 180"/>
                  <a:gd name="T18" fmla="*/ 40 w 236"/>
                  <a:gd name="T19" fmla="*/ 90 h 180"/>
                  <a:gd name="T20" fmla="*/ 55 w 236"/>
                  <a:gd name="T21" fmla="*/ 125 h 180"/>
                  <a:gd name="T22" fmla="*/ 90 w 236"/>
                  <a:gd name="T23" fmla="*/ 140 h 180"/>
                  <a:gd name="T24" fmla="*/ 155 w 236"/>
                  <a:gd name="T25" fmla="*/ 140 h 180"/>
                  <a:gd name="T26" fmla="*/ 187 w 236"/>
                  <a:gd name="T27" fmla="*/ 128 h 180"/>
                  <a:gd name="T28" fmla="*/ 236 w 236"/>
                  <a:gd name="T29" fmla="*/ 128 h 180"/>
                  <a:gd name="T30" fmla="*/ 219 w 236"/>
                  <a:gd name="T31" fmla="*/ 153 h 180"/>
                  <a:gd name="T32" fmla="*/ 155 w 236"/>
                  <a:gd name="T33" fmla="*/ 180 h 180"/>
                  <a:gd name="T34" fmla="*/ 90 w 236"/>
                  <a:gd name="T35" fmla="*/ 180 h 180"/>
                  <a:gd name="T36" fmla="*/ 27 w 236"/>
                  <a:gd name="T37" fmla="*/ 153 h 180"/>
                  <a:gd name="T38" fmla="*/ 0 w 236"/>
                  <a:gd name="T39" fmla="*/ 90 h 180"/>
                  <a:gd name="T40" fmla="*/ 0 w 236"/>
                  <a:gd name="T41" fmla="*/ 90 h 180"/>
                  <a:gd name="T42" fmla="*/ 27 w 236"/>
                  <a:gd name="T43" fmla="*/ 26 h 180"/>
                  <a:gd name="T44" fmla="*/ 90 w 236"/>
                  <a:gd name="T4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6" h="180">
                    <a:moveTo>
                      <a:pt x="90" y="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80" y="0"/>
                      <a:pt x="202" y="10"/>
                      <a:pt x="219" y="26"/>
                    </a:cubicBezTo>
                    <a:cubicBezTo>
                      <a:pt x="226" y="34"/>
                      <a:pt x="232" y="42"/>
                      <a:pt x="236" y="51"/>
                    </a:cubicBezTo>
                    <a:cubicBezTo>
                      <a:pt x="187" y="51"/>
                      <a:pt x="187" y="51"/>
                      <a:pt x="187" y="51"/>
                    </a:cubicBezTo>
                    <a:cubicBezTo>
                      <a:pt x="178" y="44"/>
                      <a:pt x="167" y="40"/>
                      <a:pt x="155" y="40"/>
                    </a:cubicBezTo>
                    <a:cubicBezTo>
                      <a:pt x="90" y="40"/>
                      <a:pt x="90" y="40"/>
                      <a:pt x="90" y="40"/>
                    </a:cubicBezTo>
                    <a:cubicBezTo>
                      <a:pt x="76" y="40"/>
                      <a:pt x="64" y="46"/>
                      <a:pt x="55" y="55"/>
                    </a:cubicBezTo>
                    <a:cubicBezTo>
                      <a:pt x="46" y="64"/>
                      <a:pt x="40" y="76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0" y="104"/>
                      <a:pt x="46" y="116"/>
                      <a:pt x="55" y="125"/>
                    </a:cubicBezTo>
                    <a:cubicBezTo>
                      <a:pt x="64" y="134"/>
                      <a:pt x="76" y="140"/>
                      <a:pt x="90" y="140"/>
                    </a:cubicBezTo>
                    <a:cubicBezTo>
                      <a:pt x="155" y="140"/>
                      <a:pt x="155" y="140"/>
                      <a:pt x="155" y="140"/>
                    </a:cubicBezTo>
                    <a:cubicBezTo>
                      <a:pt x="167" y="140"/>
                      <a:pt x="178" y="135"/>
                      <a:pt x="187" y="128"/>
                    </a:cubicBezTo>
                    <a:cubicBezTo>
                      <a:pt x="236" y="128"/>
                      <a:pt x="236" y="128"/>
                      <a:pt x="236" y="128"/>
                    </a:cubicBezTo>
                    <a:cubicBezTo>
                      <a:pt x="232" y="138"/>
                      <a:pt x="226" y="146"/>
                      <a:pt x="219" y="153"/>
                    </a:cubicBezTo>
                    <a:cubicBezTo>
                      <a:pt x="202" y="170"/>
                      <a:pt x="180" y="180"/>
                      <a:pt x="155" y="180"/>
                    </a:cubicBezTo>
                    <a:cubicBezTo>
                      <a:pt x="90" y="180"/>
                      <a:pt x="90" y="180"/>
                      <a:pt x="90" y="180"/>
                    </a:cubicBezTo>
                    <a:cubicBezTo>
                      <a:pt x="65" y="180"/>
                      <a:pt x="43" y="170"/>
                      <a:pt x="27" y="153"/>
                    </a:cubicBezTo>
                    <a:cubicBezTo>
                      <a:pt x="10" y="137"/>
                      <a:pt x="0" y="115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65"/>
                      <a:pt x="10" y="43"/>
                      <a:pt x="27" y="26"/>
                    </a:cubicBezTo>
                    <a:cubicBezTo>
                      <a:pt x="43" y="10"/>
                      <a:pt x="65" y="0"/>
                      <a:pt x="90" y="0"/>
                    </a:cubicBezTo>
                    <a:close/>
                  </a:path>
                </a:pathLst>
              </a:custGeom>
              <a:solidFill>
                <a:srgbClr val="89C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9"/>
              <p:cNvSpPr/>
              <p:nvPr/>
            </p:nvSpPr>
            <p:spPr bwMode="auto">
              <a:xfrm>
                <a:off x="7643813" y="4911725"/>
                <a:ext cx="552450" cy="420688"/>
              </a:xfrm>
              <a:custGeom>
                <a:avLst/>
                <a:gdLst>
                  <a:gd name="T0" fmla="*/ 81 w 236"/>
                  <a:gd name="T1" fmla="*/ 0 h 180"/>
                  <a:gd name="T2" fmla="*/ 146 w 236"/>
                  <a:gd name="T3" fmla="*/ 0 h 180"/>
                  <a:gd name="T4" fmla="*/ 209 w 236"/>
                  <a:gd name="T5" fmla="*/ 26 h 180"/>
                  <a:gd name="T6" fmla="*/ 236 w 236"/>
                  <a:gd name="T7" fmla="*/ 90 h 180"/>
                  <a:gd name="T8" fmla="*/ 236 w 236"/>
                  <a:gd name="T9" fmla="*/ 90 h 180"/>
                  <a:gd name="T10" fmla="*/ 209 w 236"/>
                  <a:gd name="T11" fmla="*/ 153 h 180"/>
                  <a:gd name="T12" fmla="*/ 146 w 236"/>
                  <a:gd name="T13" fmla="*/ 180 h 180"/>
                  <a:gd name="T14" fmla="*/ 81 w 236"/>
                  <a:gd name="T15" fmla="*/ 180 h 180"/>
                  <a:gd name="T16" fmla="*/ 17 w 236"/>
                  <a:gd name="T17" fmla="*/ 153 h 180"/>
                  <a:gd name="T18" fmla="*/ 0 w 236"/>
                  <a:gd name="T19" fmla="*/ 128 h 180"/>
                  <a:gd name="T20" fmla="*/ 49 w 236"/>
                  <a:gd name="T21" fmla="*/ 128 h 180"/>
                  <a:gd name="T22" fmla="*/ 81 w 236"/>
                  <a:gd name="T23" fmla="*/ 140 h 180"/>
                  <a:gd name="T24" fmla="*/ 146 w 236"/>
                  <a:gd name="T25" fmla="*/ 140 h 180"/>
                  <a:gd name="T26" fmla="*/ 181 w 236"/>
                  <a:gd name="T27" fmla="*/ 125 h 180"/>
                  <a:gd name="T28" fmla="*/ 196 w 236"/>
                  <a:gd name="T29" fmla="*/ 90 h 180"/>
                  <a:gd name="T30" fmla="*/ 196 w 236"/>
                  <a:gd name="T31" fmla="*/ 90 h 180"/>
                  <a:gd name="T32" fmla="*/ 181 w 236"/>
                  <a:gd name="T33" fmla="*/ 55 h 180"/>
                  <a:gd name="T34" fmla="*/ 146 w 236"/>
                  <a:gd name="T35" fmla="*/ 40 h 180"/>
                  <a:gd name="T36" fmla="*/ 81 w 236"/>
                  <a:gd name="T37" fmla="*/ 40 h 180"/>
                  <a:gd name="T38" fmla="*/ 49 w 236"/>
                  <a:gd name="T39" fmla="*/ 51 h 180"/>
                  <a:gd name="T40" fmla="*/ 0 w 236"/>
                  <a:gd name="T41" fmla="*/ 51 h 180"/>
                  <a:gd name="T42" fmla="*/ 17 w 236"/>
                  <a:gd name="T43" fmla="*/ 26 h 180"/>
                  <a:gd name="T44" fmla="*/ 81 w 236"/>
                  <a:gd name="T4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6" h="180">
                    <a:moveTo>
                      <a:pt x="81" y="0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170" y="0"/>
                      <a:pt x="193" y="10"/>
                      <a:pt x="209" y="26"/>
                    </a:cubicBezTo>
                    <a:cubicBezTo>
                      <a:pt x="226" y="43"/>
                      <a:pt x="236" y="65"/>
                      <a:pt x="236" y="90"/>
                    </a:cubicBezTo>
                    <a:cubicBezTo>
                      <a:pt x="236" y="90"/>
                      <a:pt x="236" y="90"/>
                      <a:pt x="236" y="90"/>
                    </a:cubicBezTo>
                    <a:cubicBezTo>
                      <a:pt x="236" y="115"/>
                      <a:pt x="226" y="137"/>
                      <a:pt x="209" y="153"/>
                    </a:cubicBezTo>
                    <a:cubicBezTo>
                      <a:pt x="193" y="170"/>
                      <a:pt x="170" y="180"/>
                      <a:pt x="146" y="180"/>
                    </a:cubicBezTo>
                    <a:cubicBezTo>
                      <a:pt x="81" y="180"/>
                      <a:pt x="81" y="180"/>
                      <a:pt x="81" y="180"/>
                    </a:cubicBezTo>
                    <a:cubicBezTo>
                      <a:pt x="56" y="180"/>
                      <a:pt x="33" y="170"/>
                      <a:pt x="17" y="153"/>
                    </a:cubicBezTo>
                    <a:cubicBezTo>
                      <a:pt x="10" y="146"/>
                      <a:pt x="4" y="138"/>
                      <a:pt x="0" y="128"/>
                    </a:cubicBezTo>
                    <a:cubicBezTo>
                      <a:pt x="49" y="128"/>
                      <a:pt x="49" y="128"/>
                      <a:pt x="49" y="128"/>
                    </a:cubicBezTo>
                    <a:cubicBezTo>
                      <a:pt x="58" y="135"/>
                      <a:pt x="69" y="140"/>
                      <a:pt x="81" y="140"/>
                    </a:cubicBezTo>
                    <a:cubicBezTo>
                      <a:pt x="146" y="140"/>
                      <a:pt x="146" y="140"/>
                      <a:pt x="146" y="140"/>
                    </a:cubicBezTo>
                    <a:cubicBezTo>
                      <a:pt x="159" y="140"/>
                      <a:pt x="172" y="134"/>
                      <a:pt x="181" y="125"/>
                    </a:cubicBezTo>
                    <a:cubicBezTo>
                      <a:pt x="190" y="116"/>
                      <a:pt x="196" y="104"/>
                      <a:pt x="196" y="90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6" y="76"/>
                      <a:pt x="190" y="64"/>
                      <a:pt x="181" y="55"/>
                    </a:cubicBezTo>
                    <a:cubicBezTo>
                      <a:pt x="172" y="46"/>
                      <a:pt x="159" y="40"/>
                      <a:pt x="146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69" y="40"/>
                      <a:pt x="58" y="44"/>
                      <a:pt x="49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4" y="42"/>
                      <a:pt x="10" y="34"/>
                      <a:pt x="17" y="26"/>
                    </a:cubicBezTo>
                    <a:cubicBezTo>
                      <a:pt x="33" y="10"/>
                      <a:pt x="56" y="0"/>
                      <a:pt x="81" y="0"/>
                    </a:cubicBez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0"/>
              <p:cNvSpPr/>
              <p:nvPr/>
            </p:nvSpPr>
            <p:spPr bwMode="auto">
              <a:xfrm>
                <a:off x="7377113" y="5078413"/>
                <a:ext cx="466725" cy="85725"/>
              </a:xfrm>
              <a:custGeom>
                <a:avLst/>
                <a:gdLst>
                  <a:gd name="T0" fmla="*/ 19 w 199"/>
                  <a:gd name="T1" fmla="*/ 0 h 37"/>
                  <a:gd name="T2" fmla="*/ 181 w 199"/>
                  <a:gd name="T3" fmla="*/ 0 h 37"/>
                  <a:gd name="T4" fmla="*/ 199 w 199"/>
                  <a:gd name="T5" fmla="*/ 19 h 37"/>
                  <a:gd name="T6" fmla="*/ 199 w 199"/>
                  <a:gd name="T7" fmla="*/ 19 h 37"/>
                  <a:gd name="T8" fmla="*/ 181 w 199"/>
                  <a:gd name="T9" fmla="*/ 37 h 37"/>
                  <a:gd name="T10" fmla="*/ 19 w 199"/>
                  <a:gd name="T11" fmla="*/ 37 h 37"/>
                  <a:gd name="T12" fmla="*/ 0 w 199"/>
                  <a:gd name="T13" fmla="*/ 19 h 37"/>
                  <a:gd name="T14" fmla="*/ 0 w 199"/>
                  <a:gd name="T15" fmla="*/ 19 h 37"/>
                  <a:gd name="T16" fmla="*/ 19 w 199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37">
                    <a:moveTo>
                      <a:pt x="19" y="0"/>
                    </a:moveTo>
                    <a:cubicBezTo>
                      <a:pt x="181" y="0"/>
                      <a:pt x="181" y="0"/>
                      <a:pt x="181" y="0"/>
                    </a:cubicBezTo>
                    <a:cubicBezTo>
                      <a:pt x="191" y="0"/>
                      <a:pt x="199" y="9"/>
                      <a:pt x="199" y="19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199" y="29"/>
                      <a:pt x="191" y="37"/>
                      <a:pt x="181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8" y="37"/>
                      <a:pt x="0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</a:path>
                </a:pathLst>
              </a:custGeom>
              <a:solidFill>
                <a:srgbClr val="5AB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8664575" y="176213"/>
              <a:ext cx="1135062" cy="749300"/>
              <a:chOff x="8664575" y="176213"/>
              <a:chExt cx="1135062" cy="749300"/>
            </a:xfrm>
          </p:grpSpPr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8805863" y="903288"/>
                <a:ext cx="923925" cy="22225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9563100" y="406400"/>
                <a:ext cx="166687" cy="496888"/>
              </a:xfrm>
              <a:prstGeom prst="rect">
                <a:avLst/>
              </a:prstGeom>
              <a:solidFill>
                <a:srgbClr val="F06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Rectangle 23"/>
              <p:cNvSpPr>
                <a:spLocks noChangeArrowheads="1"/>
              </p:cNvSpPr>
              <p:nvPr/>
            </p:nvSpPr>
            <p:spPr bwMode="auto">
              <a:xfrm>
                <a:off x="9374188" y="593725"/>
                <a:ext cx="166687" cy="309563"/>
              </a:xfrm>
              <a:prstGeom prst="rect">
                <a:avLst/>
              </a:prstGeom>
              <a:solidFill>
                <a:srgbClr val="5AB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Rectangle 24"/>
              <p:cNvSpPr>
                <a:spLocks noChangeArrowheads="1"/>
              </p:cNvSpPr>
              <p:nvPr/>
            </p:nvSpPr>
            <p:spPr bwMode="auto">
              <a:xfrm>
                <a:off x="9185275" y="698500"/>
                <a:ext cx="163512" cy="204788"/>
              </a:xfrm>
              <a:prstGeom prst="rect">
                <a:avLst/>
              </a:pr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Rectangle 25"/>
              <p:cNvSpPr>
                <a:spLocks noChangeArrowheads="1"/>
              </p:cNvSpPr>
              <p:nvPr/>
            </p:nvSpPr>
            <p:spPr bwMode="auto">
              <a:xfrm>
                <a:off x="8994775" y="603250"/>
                <a:ext cx="163512" cy="300038"/>
              </a:xfrm>
              <a:prstGeom prst="rect">
                <a:avLst/>
              </a:prstGeom>
              <a:solidFill>
                <a:srgbClr val="F27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26"/>
              <p:cNvSpPr>
                <a:spLocks noChangeArrowheads="1"/>
              </p:cNvSpPr>
              <p:nvPr/>
            </p:nvSpPr>
            <p:spPr bwMode="auto">
              <a:xfrm>
                <a:off x="8805863" y="687388"/>
                <a:ext cx="163512" cy="215900"/>
              </a:xfrm>
              <a:prstGeom prst="rect">
                <a:avLst/>
              </a:prstGeom>
              <a:solidFill>
                <a:srgbClr val="245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Oval 27"/>
              <p:cNvSpPr>
                <a:spLocks noChangeArrowheads="1"/>
              </p:cNvSpPr>
              <p:nvPr/>
            </p:nvSpPr>
            <p:spPr bwMode="auto">
              <a:xfrm>
                <a:off x="8664575" y="622300"/>
                <a:ext cx="87312" cy="88900"/>
              </a:xfrm>
              <a:prstGeom prst="ellipse">
                <a:avLst/>
              </a:prstGeom>
              <a:solidFill>
                <a:srgbClr val="F270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8"/>
              <p:cNvSpPr/>
              <p:nvPr/>
            </p:nvSpPr>
            <p:spPr bwMode="auto">
              <a:xfrm>
                <a:off x="9683750" y="176213"/>
                <a:ext cx="115887" cy="112713"/>
              </a:xfrm>
              <a:custGeom>
                <a:avLst/>
                <a:gdLst>
                  <a:gd name="T0" fmla="*/ 73 w 73"/>
                  <a:gd name="T1" fmla="*/ 0 h 71"/>
                  <a:gd name="T2" fmla="*/ 0 w 73"/>
                  <a:gd name="T3" fmla="*/ 2 h 71"/>
                  <a:gd name="T4" fmla="*/ 26 w 73"/>
                  <a:gd name="T5" fmla="*/ 36 h 71"/>
                  <a:gd name="T6" fmla="*/ 51 w 73"/>
                  <a:gd name="T7" fmla="*/ 71 h 71"/>
                  <a:gd name="T8" fmla="*/ 73 w 73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1">
                    <a:moveTo>
                      <a:pt x="73" y="0"/>
                    </a:moveTo>
                    <a:lnTo>
                      <a:pt x="0" y="2"/>
                    </a:lnTo>
                    <a:lnTo>
                      <a:pt x="26" y="36"/>
                    </a:lnTo>
                    <a:lnTo>
                      <a:pt x="51" y="7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5AB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9"/>
              <p:cNvSpPr/>
              <p:nvPr/>
            </p:nvSpPr>
            <p:spPr bwMode="auto">
              <a:xfrm>
                <a:off x="8747125" y="233363"/>
                <a:ext cx="966787" cy="406400"/>
              </a:xfrm>
              <a:custGeom>
                <a:avLst/>
                <a:gdLst>
                  <a:gd name="T0" fmla="*/ 0 w 413"/>
                  <a:gd name="T1" fmla="*/ 165 h 174"/>
                  <a:gd name="T2" fmla="*/ 142 w 413"/>
                  <a:gd name="T3" fmla="*/ 59 h 174"/>
                  <a:gd name="T4" fmla="*/ 147 w 413"/>
                  <a:gd name="T5" fmla="*/ 56 h 174"/>
                  <a:gd name="T6" fmla="*/ 150 w 413"/>
                  <a:gd name="T7" fmla="*/ 60 h 174"/>
                  <a:gd name="T8" fmla="*/ 218 w 413"/>
                  <a:gd name="T9" fmla="*/ 140 h 174"/>
                  <a:gd name="T10" fmla="*/ 406 w 413"/>
                  <a:gd name="T11" fmla="*/ 0 h 174"/>
                  <a:gd name="T12" fmla="*/ 410 w 413"/>
                  <a:gd name="T13" fmla="*/ 5 h 174"/>
                  <a:gd name="T14" fmla="*/ 413 w 413"/>
                  <a:gd name="T15" fmla="*/ 9 h 174"/>
                  <a:gd name="T16" fmla="*/ 221 w 413"/>
                  <a:gd name="T17" fmla="*/ 153 h 174"/>
                  <a:gd name="T18" fmla="*/ 216 w 413"/>
                  <a:gd name="T19" fmla="*/ 156 h 174"/>
                  <a:gd name="T20" fmla="*/ 212 w 413"/>
                  <a:gd name="T21" fmla="*/ 152 h 174"/>
                  <a:gd name="T22" fmla="*/ 145 w 413"/>
                  <a:gd name="T23" fmla="*/ 72 h 174"/>
                  <a:gd name="T24" fmla="*/ 7 w 413"/>
                  <a:gd name="T25" fmla="*/ 174 h 174"/>
                  <a:gd name="T26" fmla="*/ 0 w 413"/>
                  <a:gd name="T27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3" h="174">
                    <a:moveTo>
                      <a:pt x="0" y="165"/>
                    </a:moveTo>
                    <a:cubicBezTo>
                      <a:pt x="142" y="59"/>
                      <a:pt x="142" y="59"/>
                      <a:pt x="142" y="59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10" y="5"/>
                      <a:pt x="410" y="5"/>
                      <a:pt x="410" y="5"/>
                    </a:cubicBezTo>
                    <a:cubicBezTo>
                      <a:pt x="413" y="9"/>
                      <a:pt x="413" y="9"/>
                      <a:pt x="413" y="9"/>
                    </a:cubicBezTo>
                    <a:cubicBezTo>
                      <a:pt x="221" y="153"/>
                      <a:pt x="221" y="153"/>
                      <a:pt x="221" y="153"/>
                    </a:cubicBezTo>
                    <a:cubicBezTo>
                      <a:pt x="216" y="156"/>
                      <a:pt x="216" y="156"/>
                      <a:pt x="216" y="156"/>
                    </a:cubicBezTo>
                    <a:cubicBezTo>
                      <a:pt x="212" y="152"/>
                      <a:pt x="212" y="152"/>
                      <a:pt x="212" y="152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7" y="174"/>
                      <a:pt x="7" y="174"/>
                      <a:pt x="7" y="174"/>
                    </a:cubicBezTo>
                    <a:cubicBezTo>
                      <a:pt x="6" y="171"/>
                      <a:pt x="3" y="167"/>
                      <a:pt x="0" y="165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11478463" y="2630313"/>
              <a:ext cx="503237" cy="1076325"/>
              <a:chOff x="11495088" y="2563813"/>
              <a:chExt cx="503237" cy="1076325"/>
            </a:xfrm>
          </p:grpSpPr>
          <p:sp>
            <p:nvSpPr>
              <p:cNvPr id="46" name="Oval 30"/>
              <p:cNvSpPr>
                <a:spLocks noChangeArrowheads="1"/>
              </p:cNvSpPr>
              <p:nvPr/>
            </p:nvSpPr>
            <p:spPr bwMode="auto">
              <a:xfrm>
                <a:off x="11495088" y="2563813"/>
                <a:ext cx="503237" cy="503238"/>
              </a:xfrm>
              <a:prstGeom prst="ellipse">
                <a:avLst/>
              </a:prstGeom>
              <a:solidFill>
                <a:srgbClr val="F1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11668125" y="3017838"/>
                <a:ext cx="157162" cy="622300"/>
              </a:xfrm>
              <a:custGeom>
                <a:avLst/>
                <a:gdLst>
                  <a:gd name="T0" fmla="*/ 67 w 67"/>
                  <a:gd name="T1" fmla="*/ 0 h 266"/>
                  <a:gd name="T2" fmla="*/ 67 w 67"/>
                  <a:gd name="T3" fmla="*/ 233 h 266"/>
                  <a:gd name="T4" fmla="*/ 34 w 67"/>
                  <a:gd name="T5" fmla="*/ 266 h 266"/>
                  <a:gd name="T6" fmla="*/ 34 w 67"/>
                  <a:gd name="T7" fmla="*/ 266 h 266"/>
                  <a:gd name="T8" fmla="*/ 0 w 67"/>
                  <a:gd name="T9" fmla="*/ 233 h 266"/>
                  <a:gd name="T10" fmla="*/ 0 w 67"/>
                  <a:gd name="T11" fmla="*/ 0 h 266"/>
                  <a:gd name="T12" fmla="*/ 67 w 67"/>
                  <a:gd name="T1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66">
                    <a:moveTo>
                      <a:pt x="67" y="0"/>
                    </a:moveTo>
                    <a:cubicBezTo>
                      <a:pt x="67" y="233"/>
                      <a:pt x="67" y="233"/>
                      <a:pt x="67" y="233"/>
                    </a:cubicBezTo>
                    <a:cubicBezTo>
                      <a:pt x="67" y="251"/>
                      <a:pt x="52" y="266"/>
                      <a:pt x="34" y="266"/>
                    </a:cubicBezTo>
                    <a:cubicBezTo>
                      <a:pt x="34" y="266"/>
                      <a:pt x="34" y="266"/>
                      <a:pt x="34" y="266"/>
                    </a:cubicBezTo>
                    <a:cubicBezTo>
                      <a:pt x="15" y="266"/>
                      <a:pt x="0" y="251"/>
                      <a:pt x="0" y="23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1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32"/>
              <p:cNvSpPr>
                <a:spLocks noChangeArrowheads="1"/>
              </p:cNvSpPr>
              <p:nvPr/>
            </p:nvSpPr>
            <p:spPr bwMode="auto">
              <a:xfrm>
                <a:off x="11604625" y="2676525"/>
                <a:ext cx="284162" cy="280988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3"/>
              <p:cNvSpPr/>
              <p:nvPr/>
            </p:nvSpPr>
            <p:spPr bwMode="auto">
              <a:xfrm>
                <a:off x="11733213" y="3378200"/>
                <a:ext cx="215900" cy="157163"/>
              </a:xfrm>
              <a:custGeom>
                <a:avLst/>
                <a:gdLst>
                  <a:gd name="T0" fmla="*/ 20 w 92"/>
                  <a:gd name="T1" fmla="*/ 0 h 67"/>
                  <a:gd name="T2" fmla="*/ 71 w 92"/>
                  <a:gd name="T3" fmla="*/ 0 h 67"/>
                  <a:gd name="T4" fmla="*/ 92 w 92"/>
                  <a:gd name="T5" fmla="*/ 21 h 67"/>
                  <a:gd name="T6" fmla="*/ 92 w 92"/>
                  <a:gd name="T7" fmla="*/ 46 h 67"/>
                  <a:gd name="T8" fmla="*/ 71 w 92"/>
                  <a:gd name="T9" fmla="*/ 67 h 67"/>
                  <a:gd name="T10" fmla="*/ 20 w 92"/>
                  <a:gd name="T11" fmla="*/ 67 h 67"/>
                  <a:gd name="T12" fmla="*/ 0 w 92"/>
                  <a:gd name="T13" fmla="*/ 46 h 67"/>
                  <a:gd name="T14" fmla="*/ 0 w 92"/>
                  <a:gd name="T15" fmla="*/ 21 h 67"/>
                  <a:gd name="T16" fmla="*/ 20 w 92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67">
                    <a:moveTo>
                      <a:pt x="20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83" y="0"/>
                      <a:pt x="92" y="10"/>
                      <a:pt x="92" y="21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57"/>
                      <a:pt x="83" y="67"/>
                      <a:pt x="71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9" y="67"/>
                      <a:pt x="0" y="57"/>
                      <a:pt x="0" y="4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F1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4"/>
              <p:cNvSpPr/>
              <p:nvPr/>
            </p:nvSpPr>
            <p:spPr bwMode="auto">
              <a:xfrm>
                <a:off x="11733213" y="3198813"/>
                <a:ext cx="215900" cy="153988"/>
              </a:xfrm>
              <a:custGeom>
                <a:avLst/>
                <a:gdLst>
                  <a:gd name="T0" fmla="*/ 20 w 92"/>
                  <a:gd name="T1" fmla="*/ 0 h 66"/>
                  <a:gd name="T2" fmla="*/ 71 w 92"/>
                  <a:gd name="T3" fmla="*/ 0 h 66"/>
                  <a:gd name="T4" fmla="*/ 92 w 92"/>
                  <a:gd name="T5" fmla="*/ 20 h 66"/>
                  <a:gd name="T6" fmla="*/ 92 w 92"/>
                  <a:gd name="T7" fmla="*/ 46 h 66"/>
                  <a:gd name="T8" fmla="*/ 71 w 92"/>
                  <a:gd name="T9" fmla="*/ 66 h 66"/>
                  <a:gd name="T10" fmla="*/ 20 w 92"/>
                  <a:gd name="T11" fmla="*/ 66 h 66"/>
                  <a:gd name="T12" fmla="*/ 0 w 92"/>
                  <a:gd name="T13" fmla="*/ 46 h 66"/>
                  <a:gd name="T14" fmla="*/ 0 w 92"/>
                  <a:gd name="T15" fmla="*/ 20 h 66"/>
                  <a:gd name="T16" fmla="*/ 20 w 92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66">
                    <a:moveTo>
                      <a:pt x="20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83" y="0"/>
                      <a:pt x="92" y="9"/>
                      <a:pt x="92" y="20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57"/>
                      <a:pt x="83" y="66"/>
                      <a:pt x="71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9" y="66"/>
                      <a:pt x="0" y="57"/>
                      <a:pt x="0" y="4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F1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10420349" y="4655649"/>
              <a:ext cx="1228725" cy="763588"/>
              <a:chOff x="10237788" y="4819650"/>
              <a:chExt cx="1228725" cy="763588"/>
            </a:xfrm>
          </p:grpSpPr>
          <p:sp>
            <p:nvSpPr>
              <p:cNvPr id="51" name="Freeform 35"/>
              <p:cNvSpPr/>
              <p:nvPr/>
            </p:nvSpPr>
            <p:spPr bwMode="auto">
              <a:xfrm>
                <a:off x="10394950" y="4819650"/>
                <a:ext cx="914400" cy="601663"/>
              </a:xfrm>
              <a:custGeom>
                <a:avLst/>
                <a:gdLst>
                  <a:gd name="T0" fmla="*/ 14 w 391"/>
                  <a:gd name="T1" fmla="*/ 0 h 257"/>
                  <a:gd name="T2" fmla="*/ 377 w 391"/>
                  <a:gd name="T3" fmla="*/ 0 h 257"/>
                  <a:gd name="T4" fmla="*/ 391 w 391"/>
                  <a:gd name="T5" fmla="*/ 14 h 257"/>
                  <a:gd name="T6" fmla="*/ 391 w 391"/>
                  <a:gd name="T7" fmla="*/ 243 h 257"/>
                  <a:gd name="T8" fmla="*/ 377 w 391"/>
                  <a:gd name="T9" fmla="*/ 257 h 257"/>
                  <a:gd name="T10" fmla="*/ 14 w 391"/>
                  <a:gd name="T11" fmla="*/ 257 h 257"/>
                  <a:gd name="T12" fmla="*/ 0 w 391"/>
                  <a:gd name="T13" fmla="*/ 243 h 257"/>
                  <a:gd name="T14" fmla="*/ 0 w 391"/>
                  <a:gd name="T15" fmla="*/ 14 h 257"/>
                  <a:gd name="T16" fmla="*/ 14 w 391"/>
                  <a:gd name="T17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257">
                    <a:moveTo>
                      <a:pt x="14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84" y="0"/>
                      <a:pt x="391" y="6"/>
                      <a:pt x="391" y="14"/>
                    </a:cubicBezTo>
                    <a:cubicBezTo>
                      <a:pt x="391" y="243"/>
                      <a:pt x="391" y="243"/>
                      <a:pt x="391" y="243"/>
                    </a:cubicBezTo>
                    <a:cubicBezTo>
                      <a:pt x="391" y="251"/>
                      <a:pt x="384" y="257"/>
                      <a:pt x="377" y="257"/>
                    </a:cubicBezTo>
                    <a:cubicBezTo>
                      <a:pt x="14" y="257"/>
                      <a:pt x="14" y="257"/>
                      <a:pt x="14" y="257"/>
                    </a:cubicBezTo>
                    <a:cubicBezTo>
                      <a:pt x="6" y="257"/>
                      <a:pt x="0" y="251"/>
                      <a:pt x="0" y="24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5AB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Rectangle 36"/>
              <p:cNvSpPr>
                <a:spLocks noChangeArrowheads="1"/>
              </p:cNvSpPr>
              <p:nvPr/>
            </p:nvSpPr>
            <p:spPr bwMode="auto">
              <a:xfrm>
                <a:off x="10444163" y="4883150"/>
                <a:ext cx="815975" cy="439738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Oval 37"/>
              <p:cNvSpPr>
                <a:spLocks noChangeArrowheads="1"/>
              </p:cNvSpPr>
              <p:nvPr/>
            </p:nvSpPr>
            <p:spPr bwMode="auto">
              <a:xfrm>
                <a:off x="10842625" y="4841875"/>
                <a:ext cx="20637" cy="22225"/>
              </a:xfrm>
              <a:prstGeom prst="ellipse">
                <a:avLst/>
              </a:prstGeom>
              <a:solidFill>
                <a:srgbClr val="245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Rectangle 38"/>
              <p:cNvSpPr>
                <a:spLocks noChangeArrowheads="1"/>
              </p:cNvSpPr>
              <p:nvPr/>
            </p:nvSpPr>
            <p:spPr bwMode="auto">
              <a:xfrm>
                <a:off x="10833100" y="5349875"/>
                <a:ext cx="39687" cy="39688"/>
              </a:xfrm>
              <a:prstGeom prst="rect">
                <a:avLst/>
              </a:prstGeom>
              <a:solidFill>
                <a:srgbClr val="245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9"/>
              <p:cNvSpPr/>
              <p:nvPr/>
            </p:nvSpPr>
            <p:spPr bwMode="auto">
              <a:xfrm>
                <a:off x="10237788" y="5421313"/>
                <a:ext cx="1228725" cy="103188"/>
              </a:xfrm>
              <a:custGeom>
                <a:avLst/>
                <a:gdLst>
                  <a:gd name="T0" fmla="*/ 99 w 774"/>
                  <a:gd name="T1" fmla="*/ 0 h 65"/>
                  <a:gd name="T2" fmla="*/ 675 w 774"/>
                  <a:gd name="T3" fmla="*/ 0 h 65"/>
                  <a:gd name="T4" fmla="*/ 774 w 774"/>
                  <a:gd name="T5" fmla="*/ 65 h 65"/>
                  <a:gd name="T6" fmla="*/ 0 w 774"/>
                  <a:gd name="T7" fmla="*/ 65 h 65"/>
                  <a:gd name="T8" fmla="*/ 99 w 774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4" h="65">
                    <a:moveTo>
                      <a:pt x="99" y="0"/>
                    </a:moveTo>
                    <a:lnTo>
                      <a:pt x="675" y="0"/>
                    </a:lnTo>
                    <a:lnTo>
                      <a:pt x="774" y="65"/>
                    </a:lnTo>
                    <a:lnTo>
                      <a:pt x="0" y="65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245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40"/>
              <p:cNvSpPr/>
              <p:nvPr/>
            </p:nvSpPr>
            <p:spPr bwMode="auto">
              <a:xfrm>
                <a:off x="10237788" y="5524500"/>
                <a:ext cx="1228725" cy="58738"/>
              </a:xfrm>
              <a:custGeom>
                <a:avLst/>
                <a:gdLst>
                  <a:gd name="T0" fmla="*/ 0 w 525"/>
                  <a:gd name="T1" fmla="*/ 0 h 25"/>
                  <a:gd name="T2" fmla="*/ 525 w 525"/>
                  <a:gd name="T3" fmla="*/ 0 h 25"/>
                  <a:gd name="T4" fmla="*/ 525 w 525"/>
                  <a:gd name="T5" fmla="*/ 15 h 25"/>
                  <a:gd name="T6" fmla="*/ 516 w 525"/>
                  <a:gd name="T7" fmla="*/ 25 h 25"/>
                  <a:gd name="T8" fmla="*/ 9 w 525"/>
                  <a:gd name="T9" fmla="*/ 25 h 25"/>
                  <a:gd name="T10" fmla="*/ 0 w 525"/>
                  <a:gd name="T11" fmla="*/ 15 h 25"/>
                  <a:gd name="T12" fmla="*/ 0 w 525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5" h="25">
                    <a:moveTo>
                      <a:pt x="0" y="0"/>
                    </a:moveTo>
                    <a:cubicBezTo>
                      <a:pt x="525" y="0"/>
                      <a:pt x="525" y="0"/>
                      <a:pt x="525" y="0"/>
                    </a:cubicBezTo>
                    <a:cubicBezTo>
                      <a:pt x="525" y="15"/>
                      <a:pt x="525" y="15"/>
                      <a:pt x="525" y="15"/>
                    </a:cubicBezTo>
                    <a:cubicBezTo>
                      <a:pt x="525" y="21"/>
                      <a:pt x="521" y="25"/>
                      <a:pt x="516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21"/>
                      <a:pt x="0" y="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Rectangle 41"/>
              <p:cNvSpPr>
                <a:spLocks noChangeArrowheads="1"/>
              </p:cNvSpPr>
              <p:nvPr/>
            </p:nvSpPr>
            <p:spPr bwMode="auto">
              <a:xfrm>
                <a:off x="10726738" y="5554663"/>
                <a:ext cx="250825" cy="17463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42"/>
              <p:cNvSpPr>
                <a:spLocks noChangeArrowheads="1"/>
              </p:cNvSpPr>
              <p:nvPr/>
            </p:nvSpPr>
            <p:spPr bwMode="auto">
              <a:xfrm>
                <a:off x="10237788" y="5524500"/>
                <a:ext cx="1228725" cy="19050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43"/>
              <p:cNvSpPr>
                <a:spLocks noEditPoints="1"/>
              </p:cNvSpPr>
              <p:nvPr/>
            </p:nvSpPr>
            <p:spPr bwMode="auto">
              <a:xfrm>
                <a:off x="10525125" y="5029200"/>
                <a:ext cx="255587" cy="254000"/>
              </a:xfrm>
              <a:custGeom>
                <a:avLst/>
                <a:gdLst>
                  <a:gd name="T0" fmla="*/ 54 w 109"/>
                  <a:gd name="T1" fmla="*/ 109 h 109"/>
                  <a:gd name="T2" fmla="*/ 63 w 109"/>
                  <a:gd name="T3" fmla="*/ 109 h 109"/>
                  <a:gd name="T4" fmla="*/ 63 w 109"/>
                  <a:gd name="T5" fmla="*/ 101 h 109"/>
                  <a:gd name="T6" fmla="*/ 81 w 109"/>
                  <a:gd name="T7" fmla="*/ 94 h 109"/>
                  <a:gd name="T8" fmla="*/ 87 w 109"/>
                  <a:gd name="T9" fmla="*/ 99 h 109"/>
                  <a:gd name="T10" fmla="*/ 99 w 109"/>
                  <a:gd name="T11" fmla="*/ 87 h 109"/>
                  <a:gd name="T12" fmla="*/ 93 w 109"/>
                  <a:gd name="T13" fmla="*/ 81 h 109"/>
                  <a:gd name="T14" fmla="*/ 101 w 109"/>
                  <a:gd name="T15" fmla="*/ 63 h 109"/>
                  <a:gd name="T16" fmla="*/ 109 w 109"/>
                  <a:gd name="T17" fmla="*/ 63 h 109"/>
                  <a:gd name="T18" fmla="*/ 109 w 109"/>
                  <a:gd name="T19" fmla="*/ 46 h 109"/>
                  <a:gd name="T20" fmla="*/ 101 w 109"/>
                  <a:gd name="T21" fmla="*/ 46 h 109"/>
                  <a:gd name="T22" fmla="*/ 93 w 109"/>
                  <a:gd name="T23" fmla="*/ 28 h 109"/>
                  <a:gd name="T24" fmla="*/ 99 w 109"/>
                  <a:gd name="T25" fmla="*/ 22 h 109"/>
                  <a:gd name="T26" fmla="*/ 87 w 109"/>
                  <a:gd name="T27" fmla="*/ 10 h 109"/>
                  <a:gd name="T28" fmla="*/ 81 w 109"/>
                  <a:gd name="T29" fmla="*/ 16 h 109"/>
                  <a:gd name="T30" fmla="*/ 63 w 109"/>
                  <a:gd name="T31" fmla="*/ 8 h 109"/>
                  <a:gd name="T32" fmla="*/ 63 w 109"/>
                  <a:gd name="T33" fmla="*/ 0 h 109"/>
                  <a:gd name="T34" fmla="*/ 54 w 109"/>
                  <a:gd name="T35" fmla="*/ 0 h 109"/>
                  <a:gd name="T36" fmla="*/ 54 w 109"/>
                  <a:gd name="T37" fmla="*/ 20 h 109"/>
                  <a:gd name="T38" fmla="*/ 89 w 109"/>
                  <a:gd name="T39" fmla="*/ 55 h 109"/>
                  <a:gd name="T40" fmla="*/ 54 w 109"/>
                  <a:gd name="T41" fmla="*/ 90 h 109"/>
                  <a:gd name="T42" fmla="*/ 54 w 109"/>
                  <a:gd name="T43" fmla="*/ 109 h 109"/>
                  <a:gd name="T44" fmla="*/ 16 w 109"/>
                  <a:gd name="T45" fmla="*/ 81 h 109"/>
                  <a:gd name="T46" fmla="*/ 10 w 109"/>
                  <a:gd name="T47" fmla="*/ 87 h 109"/>
                  <a:gd name="T48" fmla="*/ 22 w 109"/>
                  <a:gd name="T49" fmla="*/ 99 h 109"/>
                  <a:gd name="T50" fmla="*/ 28 w 109"/>
                  <a:gd name="T51" fmla="*/ 94 h 109"/>
                  <a:gd name="T52" fmla="*/ 46 w 109"/>
                  <a:gd name="T53" fmla="*/ 101 h 109"/>
                  <a:gd name="T54" fmla="*/ 46 w 109"/>
                  <a:gd name="T55" fmla="*/ 109 h 109"/>
                  <a:gd name="T56" fmla="*/ 54 w 109"/>
                  <a:gd name="T57" fmla="*/ 109 h 109"/>
                  <a:gd name="T58" fmla="*/ 54 w 109"/>
                  <a:gd name="T59" fmla="*/ 90 h 109"/>
                  <a:gd name="T60" fmla="*/ 54 w 109"/>
                  <a:gd name="T61" fmla="*/ 90 h 109"/>
                  <a:gd name="T62" fmla="*/ 20 w 109"/>
                  <a:gd name="T63" fmla="*/ 55 h 109"/>
                  <a:gd name="T64" fmla="*/ 54 w 109"/>
                  <a:gd name="T65" fmla="*/ 20 h 109"/>
                  <a:gd name="T66" fmla="*/ 54 w 109"/>
                  <a:gd name="T67" fmla="*/ 20 h 109"/>
                  <a:gd name="T68" fmla="*/ 54 w 109"/>
                  <a:gd name="T69" fmla="*/ 20 h 109"/>
                  <a:gd name="T70" fmla="*/ 54 w 109"/>
                  <a:gd name="T71" fmla="*/ 0 h 109"/>
                  <a:gd name="T72" fmla="*/ 46 w 109"/>
                  <a:gd name="T73" fmla="*/ 0 h 109"/>
                  <a:gd name="T74" fmla="*/ 46 w 109"/>
                  <a:gd name="T75" fmla="*/ 8 h 109"/>
                  <a:gd name="T76" fmla="*/ 28 w 109"/>
                  <a:gd name="T77" fmla="*/ 16 h 109"/>
                  <a:gd name="T78" fmla="*/ 22 w 109"/>
                  <a:gd name="T79" fmla="*/ 10 h 109"/>
                  <a:gd name="T80" fmla="*/ 10 w 109"/>
                  <a:gd name="T81" fmla="*/ 22 h 109"/>
                  <a:gd name="T82" fmla="*/ 16 w 109"/>
                  <a:gd name="T83" fmla="*/ 28 h 109"/>
                  <a:gd name="T84" fmla="*/ 8 w 109"/>
                  <a:gd name="T85" fmla="*/ 46 h 109"/>
                  <a:gd name="T86" fmla="*/ 0 w 109"/>
                  <a:gd name="T87" fmla="*/ 46 h 109"/>
                  <a:gd name="T88" fmla="*/ 0 w 109"/>
                  <a:gd name="T89" fmla="*/ 63 h 109"/>
                  <a:gd name="T90" fmla="*/ 8 w 109"/>
                  <a:gd name="T91" fmla="*/ 63 h 109"/>
                  <a:gd name="T92" fmla="*/ 16 w 109"/>
                  <a:gd name="T93" fmla="*/ 8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09">
                    <a:moveTo>
                      <a:pt x="54" y="109"/>
                    </a:moveTo>
                    <a:cubicBezTo>
                      <a:pt x="63" y="109"/>
                      <a:pt x="63" y="109"/>
                      <a:pt x="63" y="109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70" y="100"/>
                      <a:pt x="76" y="97"/>
                      <a:pt x="81" y="94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3" y="81"/>
                      <a:pt x="93" y="81"/>
                      <a:pt x="93" y="81"/>
                    </a:cubicBezTo>
                    <a:cubicBezTo>
                      <a:pt x="97" y="76"/>
                      <a:pt x="100" y="70"/>
                      <a:pt x="101" y="63"/>
                    </a:cubicBezTo>
                    <a:cubicBezTo>
                      <a:pt x="109" y="63"/>
                      <a:pt x="109" y="63"/>
                      <a:pt x="109" y="63"/>
                    </a:cubicBezTo>
                    <a:cubicBezTo>
                      <a:pt x="109" y="46"/>
                      <a:pt x="109" y="46"/>
                      <a:pt x="109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0" y="39"/>
                      <a:pt x="97" y="33"/>
                      <a:pt x="93" y="28"/>
                    </a:cubicBezTo>
                    <a:cubicBezTo>
                      <a:pt x="99" y="22"/>
                      <a:pt x="99" y="22"/>
                      <a:pt x="99" y="22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76" y="12"/>
                      <a:pt x="70" y="10"/>
                      <a:pt x="63" y="8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74" y="20"/>
                      <a:pt x="89" y="35"/>
                      <a:pt x="89" y="55"/>
                    </a:cubicBezTo>
                    <a:cubicBezTo>
                      <a:pt x="89" y="74"/>
                      <a:pt x="74" y="90"/>
                      <a:pt x="54" y="90"/>
                    </a:cubicBezTo>
                    <a:lnTo>
                      <a:pt x="54" y="109"/>
                    </a:lnTo>
                    <a:close/>
                    <a:moveTo>
                      <a:pt x="16" y="81"/>
                    </a:moveTo>
                    <a:cubicBezTo>
                      <a:pt x="10" y="87"/>
                      <a:pt x="10" y="87"/>
                      <a:pt x="10" y="87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33" y="97"/>
                      <a:pt x="39" y="100"/>
                      <a:pt x="46" y="101"/>
                    </a:cubicBezTo>
                    <a:cubicBezTo>
                      <a:pt x="46" y="109"/>
                      <a:pt x="46" y="109"/>
                      <a:pt x="46" y="109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35" y="90"/>
                      <a:pt x="20" y="74"/>
                      <a:pt x="20" y="55"/>
                    </a:cubicBezTo>
                    <a:cubicBezTo>
                      <a:pt x="20" y="35"/>
                      <a:pt x="35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39" y="10"/>
                      <a:pt x="33" y="12"/>
                      <a:pt x="28" y="1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2" y="33"/>
                      <a:pt x="9" y="39"/>
                      <a:pt x="8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9" y="70"/>
                      <a:pt x="12" y="76"/>
                      <a:pt x="16" y="81"/>
                    </a:cubicBez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44"/>
              <p:cNvSpPr/>
              <p:nvPr/>
            </p:nvSpPr>
            <p:spPr bwMode="auto">
              <a:xfrm>
                <a:off x="10902950" y="4940300"/>
                <a:ext cx="268287" cy="188913"/>
              </a:xfrm>
              <a:custGeom>
                <a:avLst/>
                <a:gdLst>
                  <a:gd name="T0" fmla="*/ 92 w 115"/>
                  <a:gd name="T1" fmla="*/ 29 h 81"/>
                  <a:gd name="T2" fmla="*/ 115 w 115"/>
                  <a:gd name="T3" fmla="*/ 55 h 81"/>
                  <a:gd name="T4" fmla="*/ 115 w 115"/>
                  <a:gd name="T5" fmla="*/ 55 h 81"/>
                  <a:gd name="T6" fmla="*/ 91 w 115"/>
                  <a:gd name="T7" fmla="*/ 81 h 81"/>
                  <a:gd name="T8" fmla="*/ 27 w 115"/>
                  <a:gd name="T9" fmla="*/ 81 h 81"/>
                  <a:gd name="T10" fmla="*/ 0 w 115"/>
                  <a:gd name="T11" fmla="*/ 55 h 81"/>
                  <a:gd name="T12" fmla="*/ 0 w 115"/>
                  <a:gd name="T13" fmla="*/ 55 h 81"/>
                  <a:gd name="T14" fmla="*/ 24 w 115"/>
                  <a:gd name="T15" fmla="*/ 29 h 81"/>
                  <a:gd name="T16" fmla="*/ 24 w 115"/>
                  <a:gd name="T17" fmla="*/ 29 h 81"/>
                  <a:gd name="T18" fmla="*/ 58 w 115"/>
                  <a:gd name="T19" fmla="*/ 0 h 81"/>
                  <a:gd name="T20" fmla="*/ 92 w 115"/>
                  <a:gd name="T21" fmla="*/ 29 h 81"/>
                  <a:gd name="T22" fmla="*/ 92 w 115"/>
                  <a:gd name="T23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" h="81">
                    <a:moveTo>
                      <a:pt x="92" y="29"/>
                    </a:moveTo>
                    <a:cubicBezTo>
                      <a:pt x="105" y="32"/>
                      <a:pt x="115" y="43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68"/>
                      <a:pt x="105" y="81"/>
                      <a:pt x="91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12" y="81"/>
                      <a:pt x="0" y="68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43"/>
                      <a:pt x="10" y="32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13"/>
                      <a:pt x="39" y="0"/>
                      <a:pt x="58" y="0"/>
                    </a:cubicBezTo>
                    <a:cubicBezTo>
                      <a:pt x="77" y="0"/>
                      <a:pt x="92" y="13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lose/>
                  </a:path>
                </a:pathLst>
              </a:custGeom>
              <a:solidFill>
                <a:srgbClr val="5AB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Rectangle 45"/>
              <p:cNvSpPr>
                <a:spLocks noChangeArrowheads="1"/>
              </p:cNvSpPr>
              <p:nvPr/>
            </p:nvSpPr>
            <p:spPr bwMode="auto">
              <a:xfrm>
                <a:off x="10898188" y="5164138"/>
                <a:ext cx="266700" cy="14288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Rectangle 46"/>
              <p:cNvSpPr>
                <a:spLocks noChangeArrowheads="1"/>
              </p:cNvSpPr>
              <p:nvPr/>
            </p:nvSpPr>
            <p:spPr bwMode="auto">
              <a:xfrm>
                <a:off x="10898188" y="5192713"/>
                <a:ext cx="266700" cy="14288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Rectangle 47"/>
              <p:cNvSpPr>
                <a:spLocks noChangeArrowheads="1"/>
              </p:cNvSpPr>
              <p:nvPr/>
            </p:nvSpPr>
            <p:spPr bwMode="auto">
              <a:xfrm>
                <a:off x="10898188" y="5222875"/>
                <a:ext cx="266700" cy="14288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Rectangle 48"/>
              <p:cNvSpPr>
                <a:spLocks noChangeArrowheads="1"/>
              </p:cNvSpPr>
              <p:nvPr/>
            </p:nvSpPr>
            <p:spPr bwMode="auto">
              <a:xfrm>
                <a:off x="10898188" y="5251450"/>
                <a:ext cx="127000" cy="15875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Rectangle 49"/>
              <p:cNvSpPr>
                <a:spLocks noChangeArrowheads="1"/>
              </p:cNvSpPr>
              <p:nvPr/>
            </p:nvSpPr>
            <p:spPr bwMode="auto">
              <a:xfrm>
                <a:off x="10542588" y="4935538"/>
                <a:ext cx="233362" cy="14288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Rectangle 50"/>
              <p:cNvSpPr>
                <a:spLocks noChangeArrowheads="1"/>
              </p:cNvSpPr>
              <p:nvPr/>
            </p:nvSpPr>
            <p:spPr bwMode="auto">
              <a:xfrm>
                <a:off x="10542588" y="4960938"/>
                <a:ext cx="233362" cy="15875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Rectangle 51"/>
              <p:cNvSpPr>
                <a:spLocks noChangeArrowheads="1"/>
              </p:cNvSpPr>
              <p:nvPr/>
            </p:nvSpPr>
            <p:spPr bwMode="auto">
              <a:xfrm>
                <a:off x="10542588" y="4989513"/>
                <a:ext cx="142875" cy="12700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6611938" y="809625"/>
              <a:ext cx="1155700" cy="871538"/>
              <a:chOff x="6611938" y="809625"/>
              <a:chExt cx="1155700" cy="871538"/>
            </a:xfrm>
          </p:grpSpPr>
          <p:sp>
            <p:nvSpPr>
              <p:cNvPr id="106" name="Freeform 53"/>
              <p:cNvSpPr/>
              <p:nvPr/>
            </p:nvSpPr>
            <p:spPr bwMode="auto">
              <a:xfrm>
                <a:off x="7154863" y="809625"/>
                <a:ext cx="612775" cy="871538"/>
              </a:xfrm>
              <a:custGeom>
                <a:avLst/>
                <a:gdLst>
                  <a:gd name="T0" fmla="*/ 208 w 262"/>
                  <a:gd name="T1" fmla="*/ 0 h 373"/>
                  <a:gd name="T2" fmla="*/ 54 w 262"/>
                  <a:gd name="T3" fmla="*/ 0 h 373"/>
                  <a:gd name="T4" fmla="*/ 0 w 262"/>
                  <a:gd name="T5" fmla="*/ 54 h 373"/>
                  <a:gd name="T6" fmla="*/ 0 w 262"/>
                  <a:gd name="T7" fmla="*/ 319 h 373"/>
                  <a:gd name="T8" fmla="*/ 54 w 262"/>
                  <a:gd name="T9" fmla="*/ 373 h 373"/>
                  <a:gd name="T10" fmla="*/ 208 w 262"/>
                  <a:gd name="T11" fmla="*/ 373 h 373"/>
                  <a:gd name="T12" fmla="*/ 262 w 262"/>
                  <a:gd name="T13" fmla="*/ 319 h 373"/>
                  <a:gd name="T14" fmla="*/ 262 w 262"/>
                  <a:gd name="T15" fmla="*/ 54 h 373"/>
                  <a:gd name="T16" fmla="*/ 208 w 262"/>
                  <a:gd name="T1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" h="373">
                    <a:moveTo>
                      <a:pt x="208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49"/>
                      <a:pt x="24" y="373"/>
                      <a:pt x="54" y="373"/>
                    </a:cubicBezTo>
                    <a:cubicBezTo>
                      <a:pt x="208" y="373"/>
                      <a:pt x="208" y="373"/>
                      <a:pt x="208" y="373"/>
                    </a:cubicBezTo>
                    <a:cubicBezTo>
                      <a:pt x="238" y="373"/>
                      <a:pt x="262" y="349"/>
                      <a:pt x="262" y="319"/>
                    </a:cubicBezTo>
                    <a:cubicBezTo>
                      <a:pt x="262" y="54"/>
                      <a:pt x="262" y="54"/>
                      <a:pt x="262" y="54"/>
                    </a:cubicBezTo>
                    <a:cubicBezTo>
                      <a:pt x="262" y="24"/>
                      <a:pt x="238" y="0"/>
                      <a:pt x="208" y="0"/>
                    </a:cubicBezTo>
                    <a:close/>
                  </a:path>
                </a:pathLst>
              </a:custGeom>
              <a:solidFill>
                <a:srgbClr val="89C6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54"/>
              <p:cNvSpPr/>
              <p:nvPr/>
            </p:nvSpPr>
            <p:spPr bwMode="auto">
              <a:xfrm>
                <a:off x="7207250" y="881063"/>
                <a:ext cx="509587" cy="700088"/>
              </a:xfrm>
              <a:custGeom>
                <a:avLst/>
                <a:gdLst>
                  <a:gd name="T0" fmla="*/ 217 w 218"/>
                  <a:gd name="T1" fmla="*/ 0 h 299"/>
                  <a:gd name="T2" fmla="*/ 1 w 218"/>
                  <a:gd name="T3" fmla="*/ 0 h 299"/>
                  <a:gd name="T4" fmla="*/ 0 w 218"/>
                  <a:gd name="T5" fmla="*/ 1 h 299"/>
                  <a:gd name="T6" fmla="*/ 0 w 218"/>
                  <a:gd name="T7" fmla="*/ 299 h 299"/>
                  <a:gd name="T8" fmla="*/ 1 w 218"/>
                  <a:gd name="T9" fmla="*/ 299 h 299"/>
                  <a:gd name="T10" fmla="*/ 217 w 218"/>
                  <a:gd name="T11" fmla="*/ 299 h 299"/>
                  <a:gd name="T12" fmla="*/ 218 w 218"/>
                  <a:gd name="T13" fmla="*/ 299 h 299"/>
                  <a:gd name="T14" fmla="*/ 218 w 218"/>
                  <a:gd name="T15" fmla="*/ 1 h 299"/>
                  <a:gd name="T16" fmla="*/ 217 w 218"/>
                  <a:gd name="T17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299">
                    <a:moveTo>
                      <a:pt x="21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299"/>
                      <a:pt x="1" y="299"/>
                      <a:pt x="1" y="299"/>
                    </a:cubicBezTo>
                    <a:cubicBezTo>
                      <a:pt x="217" y="299"/>
                      <a:pt x="217" y="299"/>
                      <a:pt x="217" y="299"/>
                    </a:cubicBezTo>
                    <a:cubicBezTo>
                      <a:pt x="217" y="299"/>
                      <a:pt x="218" y="299"/>
                      <a:pt x="218" y="299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8" y="1"/>
                      <a:pt x="217" y="0"/>
                      <a:pt x="21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5"/>
              <p:cNvSpPr/>
              <p:nvPr/>
            </p:nvSpPr>
            <p:spPr bwMode="auto">
              <a:xfrm>
                <a:off x="7386638" y="836613"/>
                <a:ext cx="147637" cy="19050"/>
              </a:xfrm>
              <a:custGeom>
                <a:avLst/>
                <a:gdLst>
                  <a:gd name="T0" fmla="*/ 60 w 63"/>
                  <a:gd name="T1" fmla="*/ 0 h 8"/>
                  <a:gd name="T2" fmla="*/ 4 w 63"/>
                  <a:gd name="T3" fmla="*/ 0 h 8"/>
                  <a:gd name="T4" fmla="*/ 0 w 63"/>
                  <a:gd name="T5" fmla="*/ 4 h 8"/>
                  <a:gd name="T6" fmla="*/ 0 w 63"/>
                  <a:gd name="T7" fmla="*/ 4 h 8"/>
                  <a:gd name="T8" fmla="*/ 4 w 63"/>
                  <a:gd name="T9" fmla="*/ 8 h 8"/>
                  <a:gd name="T10" fmla="*/ 60 w 63"/>
                  <a:gd name="T11" fmla="*/ 8 h 8"/>
                  <a:gd name="T12" fmla="*/ 63 w 63"/>
                  <a:gd name="T13" fmla="*/ 4 h 8"/>
                  <a:gd name="T14" fmla="*/ 63 w 63"/>
                  <a:gd name="T15" fmla="*/ 4 h 8"/>
                  <a:gd name="T16" fmla="*/ 60 w 63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8">
                    <a:moveTo>
                      <a:pt x="6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2" y="8"/>
                      <a:pt x="63" y="6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2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Oval 56"/>
              <p:cNvSpPr>
                <a:spLocks noChangeArrowheads="1"/>
              </p:cNvSpPr>
              <p:nvPr/>
            </p:nvSpPr>
            <p:spPr bwMode="auto">
              <a:xfrm>
                <a:off x="7439025" y="1619250"/>
                <a:ext cx="44450" cy="44450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57"/>
              <p:cNvSpPr/>
              <p:nvPr/>
            </p:nvSpPr>
            <p:spPr bwMode="auto">
              <a:xfrm>
                <a:off x="6611938" y="939800"/>
                <a:ext cx="695325" cy="512763"/>
              </a:xfrm>
              <a:custGeom>
                <a:avLst/>
                <a:gdLst>
                  <a:gd name="T0" fmla="*/ 149 w 297"/>
                  <a:gd name="T1" fmla="*/ 0 h 219"/>
                  <a:gd name="T2" fmla="*/ 297 w 297"/>
                  <a:gd name="T3" fmla="*/ 102 h 219"/>
                  <a:gd name="T4" fmla="*/ 241 w 297"/>
                  <a:gd name="T5" fmla="*/ 183 h 219"/>
                  <a:gd name="T6" fmla="*/ 285 w 297"/>
                  <a:gd name="T7" fmla="*/ 219 h 219"/>
                  <a:gd name="T8" fmla="*/ 284 w 297"/>
                  <a:gd name="T9" fmla="*/ 219 h 219"/>
                  <a:gd name="T10" fmla="*/ 213 w 297"/>
                  <a:gd name="T11" fmla="*/ 195 h 219"/>
                  <a:gd name="T12" fmla="*/ 149 w 297"/>
                  <a:gd name="T13" fmla="*/ 205 h 219"/>
                  <a:gd name="T14" fmla="*/ 0 w 297"/>
                  <a:gd name="T15" fmla="*/ 102 h 219"/>
                  <a:gd name="T16" fmla="*/ 149 w 297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219">
                    <a:moveTo>
                      <a:pt x="149" y="0"/>
                    </a:moveTo>
                    <a:cubicBezTo>
                      <a:pt x="231" y="0"/>
                      <a:pt x="297" y="46"/>
                      <a:pt x="297" y="102"/>
                    </a:cubicBezTo>
                    <a:cubicBezTo>
                      <a:pt x="297" y="135"/>
                      <a:pt x="275" y="164"/>
                      <a:pt x="241" y="183"/>
                    </a:cubicBezTo>
                    <a:cubicBezTo>
                      <a:pt x="249" y="198"/>
                      <a:pt x="265" y="211"/>
                      <a:pt x="285" y="219"/>
                    </a:cubicBezTo>
                    <a:cubicBezTo>
                      <a:pt x="285" y="219"/>
                      <a:pt x="284" y="219"/>
                      <a:pt x="284" y="219"/>
                    </a:cubicBezTo>
                    <a:cubicBezTo>
                      <a:pt x="255" y="219"/>
                      <a:pt x="230" y="209"/>
                      <a:pt x="213" y="195"/>
                    </a:cubicBezTo>
                    <a:cubicBezTo>
                      <a:pt x="194" y="201"/>
                      <a:pt x="172" y="205"/>
                      <a:pt x="149" y="205"/>
                    </a:cubicBezTo>
                    <a:cubicBezTo>
                      <a:pt x="66" y="205"/>
                      <a:pt x="0" y="159"/>
                      <a:pt x="0" y="102"/>
                    </a:cubicBezTo>
                    <a:cubicBezTo>
                      <a:pt x="0" y="46"/>
                      <a:pt x="66" y="0"/>
                      <a:pt x="149" y="0"/>
                    </a:cubicBezTo>
                    <a:close/>
                  </a:path>
                </a:pathLst>
              </a:custGeom>
              <a:solidFill>
                <a:srgbClr val="F17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58"/>
              <p:cNvSpPr>
                <a:spLocks noEditPoints="1"/>
              </p:cNvSpPr>
              <p:nvPr/>
            </p:nvSpPr>
            <p:spPr bwMode="auto">
              <a:xfrm>
                <a:off x="6923088" y="1039813"/>
                <a:ext cx="68262" cy="284163"/>
              </a:xfrm>
              <a:custGeom>
                <a:avLst/>
                <a:gdLst>
                  <a:gd name="T0" fmla="*/ 41 w 43"/>
                  <a:gd name="T1" fmla="*/ 179 h 179"/>
                  <a:gd name="T2" fmla="*/ 0 w 43"/>
                  <a:gd name="T3" fmla="*/ 179 h 179"/>
                  <a:gd name="T4" fmla="*/ 0 w 43"/>
                  <a:gd name="T5" fmla="*/ 51 h 179"/>
                  <a:gd name="T6" fmla="*/ 41 w 43"/>
                  <a:gd name="T7" fmla="*/ 51 h 179"/>
                  <a:gd name="T8" fmla="*/ 41 w 43"/>
                  <a:gd name="T9" fmla="*/ 179 h 179"/>
                  <a:gd name="T10" fmla="*/ 41 w 43"/>
                  <a:gd name="T11" fmla="*/ 179 h 179"/>
                  <a:gd name="T12" fmla="*/ 43 w 43"/>
                  <a:gd name="T13" fmla="*/ 31 h 179"/>
                  <a:gd name="T14" fmla="*/ 0 w 43"/>
                  <a:gd name="T15" fmla="*/ 31 h 179"/>
                  <a:gd name="T16" fmla="*/ 0 w 43"/>
                  <a:gd name="T17" fmla="*/ 0 h 179"/>
                  <a:gd name="T18" fmla="*/ 43 w 43"/>
                  <a:gd name="T19" fmla="*/ 0 h 179"/>
                  <a:gd name="T20" fmla="*/ 43 w 43"/>
                  <a:gd name="T21" fmla="*/ 3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179">
                    <a:moveTo>
                      <a:pt x="41" y="179"/>
                    </a:moveTo>
                    <a:lnTo>
                      <a:pt x="0" y="179"/>
                    </a:lnTo>
                    <a:lnTo>
                      <a:pt x="0" y="51"/>
                    </a:lnTo>
                    <a:lnTo>
                      <a:pt x="41" y="51"/>
                    </a:lnTo>
                    <a:lnTo>
                      <a:pt x="41" y="179"/>
                    </a:lnTo>
                    <a:lnTo>
                      <a:pt x="41" y="179"/>
                    </a:lnTo>
                    <a:close/>
                    <a:moveTo>
                      <a:pt x="43" y="31"/>
                    </a:moveTo>
                    <a:lnTo>
                      <a:pt x="0" y="31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3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8331403" y="2620415"/>
              <a:ext cx="1468234" cy="1355291"/>
              <a:chOff x="8745538" y="2649538"/>
              <a:chExt cx="309563" cy="285750"/>
            </a:xfrm>
          </p:grpSpPr>
          <p:sp>
            <p:nvSpPr>
              <p:cNvPr id="121" name="Freeform 313"/>
              <p:cNvSpPr/>
              <p:nvPr/>
            </p:nvSpPr>
            <p:spPr bwMode="auto">
              <a:xfrm>
                <a:off x="8745538" y="2649538"/>
                <a:ext cx="309563" cy="238125"/>
              </a:xfrm>
              <a:custGeom>
                <a:avLst/>
                <a:gdLst>
                  <a:gd name="T0" fmla="*/ 197 w 198"/>
                  <a:gd name="T1" fmla="*/ 0 h 152"/>
                  <a:gd name="T2" fmla="*/ 195 w 198"/>
                  <a:gd name="T3" fmla="*/ 0 h 152"/>
                  <a:gd name="T4" fmla="*/ 1 w 198"/>
                  <a:gd name="T5" fmla="*/ 99 h 152"/>
                  <a:gd name="T6" fmla="*/ 0 w 198"/>
                  <a:gd name="T7" fmla="*/ 101 h 152"/>
                  <a:gd name="T8" fmla="*/ 2 w 198"/>
                  <a:gd name="T9" fmla="*/ 103 h 152"/>
                  <a:gd name="T10" fmla="*/ 67 w 198"/>
                  <a:gd name="T11" fmla="*/ 124 h 152"/>
                  <a:gd name="T12" fmla="*/ 68 w 198"/>
                  <a:gd name="T13" fmla="*/ 123 h 152"/>
                  <a:gd name="T14" fmla="*/ 158 w 198"/>
                  <a:gd name="T15" fmla="*/ 42 h 152"/>
                  <a:gd name="T16" fmla="*/ 87 w 198"/>
                  <a:gd name="T17" fmla="*/ 127 h 152"/>
                  <a:gd name="T18" fmla="*/ 86 w 198"/>
                  <a:gd name="T19" fmla="*/ 129 h 152"/>
                  <a:gd name="T20" fmla="*/ 88 w 198"/>
                  <a:gd name="T21" fmla="*/ 130 h 152"/>
                  <a:gd name="T22" fmla="*/ 160 w 198"/>
                  <a:gd name="T23" fmla="*/ 152 h 152"/>
                  <a:gd name="T24" fmla="*/ 160 w 198"/>
                  <a:gd name="T25" fmla="*/ 152 h 152"/>
                  <a:gd name="T26" fmla="*/ 161 w 198"/>
                  <a:gd name="T27" fmla="*/ 152 h 152"/>
                  <a:gd name="T28" fmla="*/ 162 w 198"/>
                  <a:gd name="T29" fmla="*/ 151 h 152"/>
                  <a:gd name="T30" fmla="*/ 198 w 198"/>
                  <a:gd name="T31" fmla="*/ 2 h 152"/>
                  <a:gd name="T32" fmla="*/ 197 w 198"/>
                  <a:gd name="T3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8" h="152">
                    <a:moveTo>
                      <a:pt x="197" y="0"/>
                    </a:moveTo>
                    <a:cubicBezTo>
                      <a:pt x="197" y="0"/>
                      <a:pt x="196" y="0"/>
                      <a:pt x="195" y="0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1" y="100"/>
                      <a:pt x="0" y="100"/>
                      <a:pt x="0" y="101"/>
                    </a:cubicBezTo>
                    <a:cubicBezTo>
                      <a:pt x="0" y="102"/>
                      <a:pt x="1" y="103"/>
                      <a:pt x="2" y="103"/>
                    </a:cubicBezTo>
                    <a:cubicBezTo>
                      <a:pt x="67" y="124"/>
                      <a:pt x="67" y="124"/>
                      <a:pt x="67" y="124"/>
                    </a:cubicBezTo>
                    <a:cubicBezTo>
                      <a:pt x="67" y="124"/>
                      <a:pt x="68" y="124"/>
                      <a:pt x="68" y="123"/>
                    </a:cubicBezTo>
                    <a:cubicBezTo>
                      <a:pt x="158" y="42"/>
                      <a:pt x="158" y="42"/>
                      <a:pt x="158" y="42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86" y="128"/>
                      <a:pt x="86" y="128"/>
                      <a:pt x="86" y="129"/>
                    </a:cubicBezTo>
                    <a:cubicBezTo>
                      <a:pt x="86" y="130"/>
                      <a:pt x="87" y="130"/>
                      <a:pt x="88" y="130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0" y="152"/>
                      <a:pt x="160" y="152"/>
                      <a:pt x="160" y="152"/>
                    </a:cubicBezTo>
                    <a:cubicBezTo>
                      <a:pt x="161" y="152"/>
                      <a:pt x="161" y="152"/>
                      <a:pt x="161" y="152"/>
                    </a:cubicBezTo>
                    <a:cubicBezTo>
                      <a:pt x="162" y="152"/>
                      <a:pt x="162" y="151"/>
                      <a:pt x="162" y="151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98" y="2"/>
                      <a:pt x="198" y="1"/>
                      <a:pt x="197" y="0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14"/>
              <p:cNvSpPr/>
              <p:nvPr/>
            </p:nvSpPr>
            <p:spPr bwMode="auto">
              <a:xfrm>
                <a:off x="8880476" y="2868613"/>
                <a:ext cx="36513" cy="66675"/>
              </a:xfrm>
              <a:custGeom>
                <a:avLst/>
                <a:gdLst>
                  <a:gd name="T0" fmla="*/ 23 w 24"/>
                  <a:gd name="T1" fmla="*/ 6 h 42"/>
                  <a:gd name="T2" fmla="*/ 3 w 24"/>
                  <a:gd name="T3" fmla="*/ 0 h 42"/>
                  <a:gd name="T4" fmla="*/ 1 w 24"/>
                  <a:gd name="T5" fmla="*/ 0 h 42"/>
                  <a:gd name="T6" fmla="*/ 0 w 24"/>
                  <a:gd name="T7" fmla="*/ 2 h 42"/>
                  <a:gd name="T8" fmla="*/ 0 w 24"/>
                  <a:gd name="T9" fmla="*/ 40 h 42"/>
                  <a:gd name="T10" fmla="*/ 2 w 24"/>
                  <a:gd name="T11" fmla="*/ 41 h 42"/>
                  <a:gd name="T12" fmla="*/ 2 w 24"/>
                  <a:gd name="T13" fmla="*/ 42 h 42"/>
                  <a:gd name="T14" fmla="*/ 4 w 24"/>
                  <a:gd name="T15" fmla="*/ 41 h 42"/>
                  <a:gd name="T16" fmla="*/ 24 w 24"/>
                  <a:gd name="T17" fmla="*/ 9 h 42"/>
                  <a:gd name="T18" fmla="*/ 24 w 24"/>
                  <a:gd name="T19" fmla="*/ 7 h 42"/>
                  <a:gd name="T20" fmla="*/ 23 w 24"/>
                  <a:gd name="T2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42">
                    <a:moveTo>
                      <a:pt x="23" y="6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1" y="41"/>
                      <a:pt x="2" y="4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3" y="42"/>
                      <a:pt x="3" y="41"/>
                      <a:pt x="4" y="4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8"/>
                      <a:pt x="24" y="7"/>
                    </a:cubicBezTo>
                    <a:cubicBezTo>
                      <a:pt x="24" y="7"/>
                      <a:pt x="23" y="6"/>
                      <a:pt x="23" y="6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7" name="文本框 126"/>
            <p:cNvSpPr txBox="1"/>
            <p:nvPr/>
          </p:nvSpPr>
          <p:spPr>
            <a:xfrm>
              <a:off x="6345799" y="3757652"/>
              <a:ext cx="3098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solidFill>
                  <a:srgbClr val="85929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5283" y="348527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 smtClean="0">
                <a:solidFill>
                  <a:schemeClr val="bg1"/>
                </a:solidFill>
              </a:rPr>
              <a:t>一、总体情况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60"/>
          <p:cNvSpPr/>
          <p:nvPr/>
        </p:nvSpPr>
        <p:spPr bwMode="auto">
          <a:xfrm>
            <a:off x="968328" y="1710868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 w="9525">
            <a:solidFill>
              <a:schemeClr val="accent4">
                <a:lumMod val="7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圆角矩形 96"/>
          <p:cNvSpPr/>
          <p:nvPr/>
        </p:nvSpPr>
        <p:spPr>
          <a:xfrm>
            <a:off x="1674495" y="1866900"/>
            <a:ext cx="2512695" cy="43688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（四）平台建设情况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8" name="等腰三角形 97"/>
          <p:cNvSpPr/>
          <p:nvPr/>
        </p:nvSpPr>
        <p:spPr>
          <a:xfrm rot="16200000">
            <a:off x="1561388" y="1956747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968375" y="2774315"/>
            <a:ext cx="4416425" cy="241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发挥门户网站信息公开第一平台作用，同时借助海盐“老兵码”数字化应用和微信公众号等宣传阵地，公开退役军人事务政策文件、困难帮扶和就业创业等信息，全年通过政务服务网、微信公众号、学习强国、嘉兴日报、浙江日报等多平台发布信息400余条。</a:t>
            </a:r>
            <a:endParaRPr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32" y="1343757"/>
            <a:ext cx="1450728" cy="1475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34" y="102339"/>
            <a:ext cx="1450728" cy="1475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07" y="1343660"/>
            <a:ext cx="1450728" cy="1475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051" y="4010967"/>
            <a:ext cx="1450728" cy="1475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64" y="3714060"/>
            <a:ext cx="1450728" cy="1475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92" name="Freeform 48"/>
          <p:cNvSpPr>
            <a:spLocks noEditPoints="1"/>
          </p:cNvSpPr>
          <p:nvPr/>
        </p:nvSpPr>
        <p:spPr bwMode="auto">
          <a:xfrm>
            <a:off x="7158990" y="1710690"/>
            <a:ext cx="3970338" cy="3970338"/>
          </a:xfrm>
          <a:custGeom>
            <a:avLst/>
            <a:gdLst>
              <a:gd name="T0" fmla="*/ 556 w 1252"/>
              <a:gd name="T1" fmla="*/ 1248 h 1252"/>
              <a:gd name="T2" fmla="*/ 375 w 1252"/>
              <a:gd name="T3" fmla="*/ 1200 h 1252"/>
              <a:gd name="T4" fmla="*/ 255 w 1252"/>
              <a:gd name="T5" fmla="*/ 1130 h 1252"/>
              <a:gd name="T6" fmla="*/ 122 w 1252"/>
              <a:gd name="T7" fmla="*/ 998 h 1252"/>
              <a:gd name="T8" fmla="*/ 52 w 1252"/>
              <a:gd name="T9" fmla="*/ 877 h 1252"/>
              <a:gd name="T10" fmla="*/ 4 w 1252"/>
              <a:gd name="T11" fmla="*/ 696 h 1252"/>
              <a:gd name="T12" fmla="*/ 4 w 1252"/>
              <a:gd name="T13" fmla="*/ 560 h 1252"/>
              <a:gd name="T14" fmla="*/ 137 w 1252"/>
              <a:gd name="T15" fmla="*/ 458 h 1252"/>
              <a:gd name="T16" fmla="*/ 120 w 1252"/>
              <a:gd name="T17" fmla="*/ 257 h 1252"/>
              <a:gd name="T18" fmla="*/ 287 w 1252"/>
              <a:gd name="T19" fmla="*/ 236 h 1252"/>
              <a:gd name="T20" fmla="*/ 372 w 1252"/>
              <a:gd name="T21" fmla="*/ 54 h 1252"/>
              <a:gd name="T22" fmla="*/ 528 w 1252"/>
              <a:gd name="T23" fmla="*/ 119 h 1252"/>
              <a:gd name="T24" fmla="*/ 626 w 1252"/>
              <a:gd name="T25" fmla="*/ 0 h 1252"/>
              <a:gd name="T26" fmla="*/ 724 w 1252"/>
              <a:gd name="T27" fmla="*/ 119 h 1252"/>
              <a:gd name="T28" fmla="*/ 879 w 1252"/>
              <a:gd name="T29" fmla="*/ 54 h 1252"/>
              <a:gd name="T30" fmla="*/ 965 w 1252"/>
              <a:gd name="T31" fmla="*/ 236 h 1252"/>
              <a:gd name="T32" fmla="*/ 1132 w 1252"/>
              <a:gd name="T33" fmla="*/ 257 h 1252"/>
              <a:gd name="T34" fmla="*/ 1115 w 1252"/>
              <a:gd name="T35" fmla="*/ 458 h 1252"/>
              <a:gd name="T36" fmla="*/ 1248 w 1252"/>
              <a:gd name="T37" fmla="*/ 560 h 1252"/>
              <a:gd name="T38" fmla="*/ 1248 w 1252"/>
              <a:gd name="T39" fmla="*/ 696 h 1252"/>
              <a:gd name="T40" fmla="*/ 1200 w 1252"/>
              <a:gd name="T41" fmla="*/ 877 h 1252"/>
              <a:gd name="T42" fmla="*/ 1130 w 1252"/>
              <a:gd name="T43" fmla="*/ 998 h 1252"/>
              <a:gd name="T44" fmla="*/ 997 w 1252"/>
              <a:gd name="T45" fmla="*/ 1130 h 1252"/>
              <a:gd name="T46" fmla="*/ 877 w 1252"/>
              <a:gd name="T47" fmla="*/ 1200 h 1252"/>
              <a:gd name="T48" fmla="*/ 696 w 1252"/>
              <a:gd name="T49" fmla="*/ 1248 h 1252"/>
              <a:gd name="T50" fmla="*/ 563 w 1252"/>
              <a:gd name="T51" fmla="*/ 1241 h 1252"/>
              <a:gd name="T52" fmla="*/ 717 w 1252"/>
              <a:gd name="T53" fmla="*/ 1126 h 1252"/>
              <a:gd name="T54" fmla="*/ 797 w 1252"/>
              <a:gd name="T55" fmla="*/ 1105 h 1252"/>
              <a:gd name="T56" fmla="*/ 955 w 1252"/>
              <a:gd name="T57" fmla="*/ 1014 h 1252"/>
              <a:gd name="T58" fmla="*/ 1013 w 1252"/>
              <a:gd name="T59" fmla="*/ 955 h 1252"/>
              <a:gd name="T60" fmla="*/ 1105 w 1252"/>
              <a:gd name="T61" fmla="*/ 797 h 1252"/>
              <a:gd name="T62" fmla="*/ 1126 w 1252"/>
              <a:gd name="T63" fmla="*/ 718 h 1252"/>
              <a:gd name="T64" fmla="*/ 1240 w 1252"/>
              <a:gd name="T65" fmla="*/ 563 h 1252"/>
              <a:gd name="T66" fmla="*/ 1106 w 1252"/>
              <a:gd name="T67" fmla="*/ 458 h 1252"/>
              <a:gd name="T68" fmla="*/ 1127 w 1252"/>
              <a:gd name="T69" fmla="*/ 265 h 1252"/>
              <a:gd name="T70" fmla="*/ 957 w 1252"/>
              <a:gd name="T71" fmla="*/ 241 h 1252"/>
              <a:gd name="T72" fmla="*/ 879 w 1252"/>
              <a:gd name="T73" fmla="*/ 63 h 1252"/>
              <a:gd name="T74" fmla="*/ 720 w 1252"/>
              <a:gd name="T75" fmla="*/ 127 h 1252"/>
              <a:gd name="T76" fmla="*/ 626 w 1252"/>
              <a:gd name="T77" fmla="*/ 9 h 1252"/>
              <a:gd name="T78" fmla="*/ 532 w 1252"/>
              <a:gd name="T79" fmla="*/ 127 h 1252"/>
              <a:gd name="T80" fmla="*/ 373 w 1252"/>
              <a:gd name="T81" fmla="*/ 63 h 1252"/>
              <a:gd name="T82" fmla="*/ 295 w 1252"/>
              <a:gd name="T83" fmla="*/ 241 h 1252"/>
              <a:gd name="T84" fmla="*/ 125 w 1252"/>
              <a:gd name="T85" fmla="*/ 265 h 1252"/>
              <a:gd name="T86" fmla="*/ 146 w 1252"/>
              <a:gd name="T87" fmla="*/ 458 h 1252"/>
              <a:gd name="T88" fmla="*/ 12 w 1252"/>
              <a:gd name="T89" fmla="*/ 563 h 1252"/>
              <a:gd name="T90" fmla="*/ 126 w 1252"/>
              <a:gd name="T91" fmla="*/ 718 h 1252"/>
              <a:gd name="T92" fmla="*/ 147 w 1252"/>
              <a:gd name="T93" fmla="*/ 797 h 1252"/>
              <a:gd name="T94" fmla="*/ 239 w 1252"/>
              <a:gd name="T95" fmla="*/ 955 h 1252"/>
              <a:gd name="T96" fmla="*/ 297 w 1252"/>
              <a:gd name="T97" fmla="*/ 1014 h 1252"/>
              <a:gd name="T98" fmla="*/ 455 w 1252"/>
              <a:gd name="T99" fmla="*/ 1105 h 1252"/>
              <a:gd name="T100" fmla="*/ 535 w 1252"/>
              <a:gd name="T101" fmla="*/ 1126 h 1252"/>
              <a:gd name="T102" fmla="*/ 288 w 1252"/>
              <a:gd name="T103" fmla="*/ 964 h 1252"/>
              <a:gd name="T104" fmla="*/ 626 w 1252"/>
              <a:gd name="T105" fmla="*/ 148 h 1252"/>
              <a:gd name="T106" fmla="*/ 964 w 1252"/>
              <a:gd name="T107" fmla="*/ 964 h 1252"/>
              <a:gd name="T108" fmla="*/ 157 w 1252"/>
              <a:gd name="T109" fmla="*/ 626 h 1252"/>
              <a:gd name="T110" fmla="*/ 626 w 1252"/>
              <a:gd name="T111" fmla="*/ 157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2" h="1252">
                <a:moveTo>
                  <a:pt x="626" y="1252"/>
                </a:moveTo>
                <a:cubicBezTo>
                  <a:pt x="604" y="1252"/>
                  <a:pt x="581" y="1251"/>
                  <a:pt x="559" y="1249"/>
                </a:cubicBezTo>
                <a:cubicBezTo>
                  <a:pt x="556" y="1248"/>
                  <a:pt x="556" y="1248"/>
                  <a:pt x="556" y="1248"/>
                </a:cubicBezTo>
                <a:cubicBezTo>
                  <a:pt x="528" y="1134"/>
                  <a:pt x="528" y="1134"/>
                  <a:pt x="528" y="1134"/>
                </a:cubicBezTo>
                <a:cubicBezTo>
                  <a:pt x="504" y="1129"/>
                  <a:pt x="480" y="1123"/>
                  <a:pt x="458" y="1115"/>
                </a:cubicBezTo>
                <a:cubicBezTo>
                  <a:pt x="375" y="1200"/>
                  <a:pt x="375" y="1200"/>
                  <a:pt x="375" y="1200"/>
                </a:cubicBezTo>
                <a:cubicBezTo>
                  <a:pt x="372" y="1199"/>
                  <a:pt x="372" y="1199"/>
                  <a:pt x="372" y="1199"/>
                </a:cubicBezTo>
                <a:cubicBezTo>
                  <a:pt x="332" y="1181"/>
                  <a:pt x="293" y="1158"/>
                  <a:pt x="257" y="1132"/>
                </a:cubicBezTo>
                <a:cubicBezTo>
                  <a:pt x="255" y="1130"/>
                  <a:pt x="255" y="1130"/>
                  <a:pt x="255" y="1130"/>
                </a:cubicBezTo>
                <a:cubicBezTo>
                  <a:pt x="287" y="1016"/>
                  <a:pt x="287" y="1016"/>
                  <a:pt x="287" y="1016"/>
                </a:cubicBezTo>
                <a:cubicBezTo>
                  <a:pt x="269" y="1001"/>
                  <a:pt x="252" y="983"/>
                  <a:pt x="236" y="965"/>
                </a:cubicBezTo>
                <a:cubicBezTo>
                  <a:pt x="122" y="998"/>
                  <a:pt x="122" y="998"/>
                  <a:pt x="122" y="998"/>
                </a:cubicBezTo>
                <a:cubicBezTo>
                  <a:pt x="120" y="995"/>
                  <a:pt x="120" y="995"/>
                  <a:pt x="120" y="995"/>
                </a:cubicBezTo>
                <a:cubicBezTo>
                  <a:pt x="94" y="959"/>
                  <a:pt x="72" y="921"/>
                  <a:pt x="54" y="880"/>
                </a:cubicBezTo>
                <a:cubicBezTo>
                  <a:pt x="52" y="877"/>
                  <a:pt x="52" y="877"/>
                  <a:pt x="52" y="877"/>
                </a:cubicBezTo>
                <a:cubicBezTo>
                  <a:pt x="137" y="795"/>
                  <a:pt x="137" y="795"/>
                  <a:pt x="137" y="795"/>
                </a:cubicBezTo>
                <a:cubicBezTo>
                  <a:pt x="130" y="772"/>
                  <a:pt x="123" y="748"/>
                  <a:pt x="119" y="725"/>
                </a:cubicBezTo>
                <a:cubicBezTo>
                  <a:pt x="4" y="696"/>
                  <a:pt x="4" y="696"/>
                  <a:pt x="4" y="696"/>
                </a:cubicBezTo>
                <a:cubicBezTo>
                  <a:pt x="4" y="693"/>
                  <a:pt x="4" y="693"/>
                  <a:pt x="4" y="693"/>
                </a:cubicBezTo>
                <a:cubicBezTo>
                  <a:pt x="1" y="671"/>
                  <a:pt x="0" y="648"/>
                  <a:pt x="0" y="626"/>
                </a:cubicBezTo>
                <a:cubicBezTo>
                  <a:pt x="0" y="604"/>
                  <a:pt x="1" y="582"/>
                  <a:pt x="4" y="560"/>
                </a:cubicBezTo>
                <a:cubicBezTo>
                  <a:pt x="4" y="557"/>
                  <a:pt x="4" y="557"/>
                  <a:pt x="4" y="557"/>
                </a:cubicBezTo>
                <a:cubicBezTo>
                  <a:pt x="119" y="528"/>
                  <a:pt x="119" y="528"/>
                  <a:pt x="119" y="528"/>
                </a:cubicBezTo>
                <a:cubicBezTo>
                  <a:pt x="123" y="504"/>
                  <a:pt x="130" y="481"/>
                  <a:pt x="137" y="458"/>
                </a:cubicBezTo>
                <a:cubicBezTo>
                  <a:pt x="52" y="376"/>
                  <a:pt x="52" y="376"/>
                  <a:pt x="52" y="376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72" y="332"/>
                  <a:pt x="94" y="293"/>
                  <a:pt x="120" y="257"/>
                </a:cubicBezTo>
                <a:cubicBezTo>
                  <a:pt x="122" y="255"/>
                  <a:pt x="122" y="255"/>
                  <a:pt x="122" y="255"/>
                </a:cubicBezTo>
                <a:cubicBezTo>
                  <a:pt x="236" y="287"/>
                  <a:pt x="236" y="287"/>
                  <a:pt x="236" y="287"/>
                </a:cubicBezTo>
                <a:cubicBezTo>
                  <a:pt x="252" y="269"/>
                  <a:pt x="269" y="252"/>
                  <a:pt x="287" y="236"/>
                </a:cubicBezTo>
                <a:cubicBezTo>
                  <a:pt x="255" y="122"/>
                  <a:pt x="255" y="122"/>
                  <a:pt x="255" y="122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93" y="94"/>
                  <a:pt x="332" y="72"/>
                  <a:pt x="372" y="54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458" y="138"/>
                  <a:pt x="458" y="138"/>
                  <a:pt x="458" y="138"/>
                </a:cubicBezTo>
                <a:cubicBezTo>
                  <a:pt x="480" y="130"/>
                  <a:pt x="504" y="123"/>
                  <a:pt x="528" y="119"/>
                </a:cubicBezTo>
                <a:cubicBezTo>
                  <a:pt x="556" y="4"/>
                  <a:pt x="556" y="4"/>
                  <a:pt x="556" y="4"/>
                </a:cubicBezTo>
                <a:cubicBezTo>
                  <a:pt x="559" y="4"/>
                  <a:pt x="559" y="4"/>
                  <a:pt x="559" y="4"/>
                </a:cubicBezTo>
                <a:cubicBezTo>
                  <a:pt x="581" y="2"/>
                  <a:pt x="604" y="0"/>
                  <a:pt x="626" y="0"/>
                </a:cubicBezTo>
                <a:cubicBezTo>
                  <a:pt x="648" y="0"/>
                  <a:pt x="671" y="2"/>
                  <a:pt x="693" y="4"/>
                </a:cubicBezTo>
                <a:cubicBezTo>
                  <a:pt x="696" y="4"/>
                  <a:pt x="696" y="4"/>
                  <a:pt x="696" y="4"/>
                </a:cubicBezTo>
                <a:cubicBezTo>
                  <a:pt x="724" y="119"/>
                  <a:pt x="724" y="119"/>
                  <a:pt x="724" y="119"/>
                </a:cubicBezTo>
                <a:cubicBezTo>
                  <a:pt x="748" y="123"/>
                  <a:pt x="772" y="130"/>
                  <a:pt x="794" y="138"/>
                </a:cubicBezTo>
                <a:cubicBezTo>
                  <a:pt x="877" y="53"/>
                  <a:pt x="877" y="53"/>
                  <a:pt x="877" y="53"/>
                </a:cubicBezTo>
                <a:cubicBezTo>
                  <a:pt x="879" y="54"/>
                  <a:pt x="879" y="54"/>
                  <a:pt x="879" y="54"/>
                </a:cubicBezTo>
                <a:cubicBezTo>
                  <a:pt x="920" y="72"/>
                  <a:pt x="959" y="94"/>
                  <a:pt x="995" y="121"/>
                </a:cubicBezTo>
                <a:cubicBezTo>
                  <a:pt x="997" y="122"/>
                  <a:pt x="997" y="122"/>
                  <a:pt x="997" y="122"/>
                </a:cubicBezTo>
                <a:cubicBezTo>
                  <a:pt x="965" y="236"/>
                  <a:pt x="965" y="236"/>
                  <a:pt x="965" y="236"/>
                </a:cubicBezTo>
                <a:cubicBezTo>
                  <a:pt x="983" y="252"/>
                  <a:pt x="1000" y="269"/>
                  <a:pt x="1016" y="287"/>
                </a:cubicBezTo>
                <a:cubicBezTo>
                  <a:pt x="1130" y="255"/>
                  <a:pt x="1130" y="255"/>
                  <a:pt x="1130" y="255"/>
                </a:cubicBezTo>
                <a:cubicBezTo>
                  <a:pt x="1132" y="257"/>
                  <a:pt x="1132" y="257"/>
                  <a:pt x="1132" y="257"/>
                </a:cubicBezTo>
                <a:cubicBezTo>
                  <a:pt x="1158" y="293"/>
                  <a:pt x="1180" y="332"/>
                  <a:pt x="1198" y="373"/>
                </a:cubicBezTo>
                <a:cubicBezTo>
                  <a:pt x="1200" y="376"/>
                  <a:pt x="1200" y="376"/>
                  <a:pt x="1200" y="376"/>
                </a:cubicBezTo>
                <a:cubicBezTo>
                  <a:pt x="1115" y="458"/>
                  <a:pt x="1115" y="458"/>
                  <a:pt x="1115" y="458"/>
                </a:cubicBezTo>
                <a:cubicBezTo>
                  <a:pt x="1123" y="481"/>
                  <a:pt x="1129" y="504"/>
                  <a:pt x="1133" y="528"/>
                </a:cubicBezTo>
                <a:cubicBezTo>
                  <a:pt x="1248" y="557"/>
                  <a:pt x="1248" y="557"/>
                  <a:pt x="1248" y="557"/>
                </a:cubicBezTo>
                <a:cubicBezTo>
                  <a:pt x="1248" y="560"/>
                  <a:pt x="1248" y="560"/>
                  <a:pt x="1248" y="560"/>
                </a:cubicBezTo>
                <a:cubicBezTo>
                  <a:pt x="1251" y="582"/>
                  <a:pt x="1252" y="604"/>
                  <a:pt x="1252" y="626"/>
                </a:cubicBezTo>
                <a:cubicBezTo>
                  <a:pt x="1252" y="649"/>
                  <a:pt x="1251" y="671"/>
                  <a:pt x="1248" y="693"/>
                </a:cubicBezTo>
                <a:cubicBezTo>
                  <a:pt x="1248" y="696"/>
                  <a:pt x="1248" y="696"/>
                  <a:pt x="1248" y="696"/>
                </a:cubicBezTo>
                <a:cubicBezTo>
                  <a:pt x="1133" y="725"/>
                  <a:pt x="1133" y="725"/>
                  <a:pt x="1133" y="725"/>
                </a:cubicBezTo>
                <a:cubicBezTo>
                  <a:pt x="1129" y="748"/>
                  <a:pt x="1122" y="772"/>
                  <a:pt x="1115" y="795"/>
                </a:cubicBezTo>
                <a:cubicBezTo>
                  <a:pt x="1200" y="877"/>
                  <a:pt x="1200" y="877"/>
                  <a:pt x="1200" y="877"/>
                </a:cubicBezTo>
                <a:cubicBezTo>
                  <a:pt x="1198" y="880"/>
                  <a:pt x="1198" y="880"/>
                  <a:pt x="1198" y="880"/>
                </a:cubicBezTo>
                <a:cubicBezTo>
                  <a:pt x="1180" y="920"/>
                  <a:pt x="1158" y="959"/>
                  <a:pt x="1132" y="995"/>
                </a:cubicBezTo>
                <a:cubicBezTo>
                  <a:pt x="1130" y="998"/>
                  <a:pt x="1130" y="998"/>
                  <a:pt x="1130" y="998"/>
                </a:cubicBezTo>
                <a:cubicBezTo>
                  <a:pt x="1016" y="965"/>
                  <a:pt x="1016" y="965"/>
                  <a:pt x="1016" y="965"/>
                </a:cubicBezTo>
                <a:cubicBezTo>
                  <a:pt x="1000" y="983"/>
                  <a:pt x="983" y="1001"/>
                  <a:pt x="965" y="1016"/>
                </a:cubicBezTo>
                <a:cubicBezTo>
                  <a:pt x="997" y="1130"/>
                  <a:pt x="997" y="1130"/>
                  <a:pt x="997" y="1130"/>
                </a:cubicBezTo>
                <a:cubicBezTo>
                  <a:pt x="995" y="1132"/>
                  <a:pt x="995" y="1132"/>
                  <a:pt x="995" y="1132"/>
                </a:cubicBezTo>
                <a:cubicBezTo>
                  <a:pt x="959" y="1158"/>
                  <a:pt x="920" y="1181"/>
                  <a:pt x="879" y="119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94" y="1115"/>
                  <a:pt x="794" y="1115"/>
                  <a:pt x="794" y="1115"/>
                </a:cubicBezTo>
                <a:cubicBezTo>
                  <a:pt x="772" y="1123"/>
                  <a:pt x="748" y="1129"/>
                  <a:pt x="724" y="1134"/>
                </a:cubicBezTo>
                <a:cubicBezTo>
                  <a:pt x="696" y="1248"/>
                  <a:pt x="696" y="1248"/>
                  <a:pt x="696" y="1248"/>
                </a:cubicBezTo>
                <a:cubicBezTo>
                  <a:pt x="693" y="1249"/>
                  <a:pt x="693" y="1249"/>
                  <a:pt x="693" y="1249"/>
                </a:cubicBezTo>
                <a:cubicBezTo>
                  <a:pt x="671" y="1251"/>
                  <a:pt x="648" y="1252"/>
                  <a:pt x="626" y="1252"/>
                </a:cubicBezTo>
                <a:close/>
                <a:moveTo>
                  <a:pt x="563" y="1241"/>
                </a:moveTo>
                <a:cubicBezTo>
                  <a:pt x="584" y="1243"/>
                  <a:pt x="605" y="1244"/>
                  <a:pt x="626" y="1244"/>
                </a:cubicBezTo>
                <a:cubicBezTo>
                  <a:pt x="647" y="1244"/>
                  <a:pt x="668" y="1243"/>
                  <a:pt x="689" y="1241"/>
                </a:cubicBezTo>
                <a:cubicBezTo>
                  <a:pt x="717" y="1126"/>
                  <a:pt x="717" y="1126"/>
                  <a:pt x="717" y="1126"/>
                </a:cubicBezTo>
                <a:cubicBezTo>
                  <a:pt x="720" y="1126"/>
                  <a:pt x="720" y="1126"/>
                  <a:pt x="720" y="1126"/>
                </a:cubicBezTo>
                <a:cubicBezTo>
                  <a:pt x="745" y="1121"/>
                  <a:pt x="770" y="1114"/>
                  <a:pt x="794" y="1106"/>
                </a:cubicBezTo>
                <a:cubicBezTo>
                  <a:pt x="797" y="1105"/>
                  <a:pt x="797" y="1105"/>
                  <a:pt x="797" y="1105"/>
                </a:cubicBezTo>
                <a:cubicBezTo>
                  <a:pt x="879" y="1190"/>
                  <a:pt x="879" y="1190"/>
                  <a:pt x="879" y="1190"/>
                </a:cubicBezTo>
                <a:cubicBezTo>
                  <a:pt x="917" y="1173"/>
                  <a:pt x="953" y="1151"/>
                  <a:pt x="988" y="1127"/>
                </a:cubicBezTo>
                <a:cubicBezTo>
                  <a:pt x="955" y="1014"/>
                  <a:pt x="955" y="1014"/>
                  <a:pt x="955" y="1014"/>
                </a:cubicBezTo>
                <a:cubicBezTo>
                  <a:pt x="957" y="1012"/>
                  <a:pt x="957" y="1012"/>
                  <a:pt x="957" y="1012"/>
                </a:cubicBezTo>
                <a:cubicBezTo>
                  <a:pt x="977" y="995"/>
                  <a:pt x="995" y="977"/>
                  <a:pt x="1011" y="958"/>
                </a:cubicBezTo>
                <a:cubicBezTo>
                  <a:pt x="1013" y="955"/>
                  <a:pt x="1013" y="955"/>
                  <a:pt x="1013" y="955"/>
                </a:cubicBezTo>
                <a:cubicBezTo>
                  <a:pt x="1127" y="988"/>
                  <a:pt x="1127" y="988"/>
                  <a:pt x="1127" y="988"/>
                </a:cubicBezTo>
                <a:cubicBezTo>
                  <a:pt x="1151" y="954"/>
                  <a:pt x="1172" y="917"/>
                  <a:pt x="1189" y="879"/>
                </a:cubicBezTo>
                <a:cubicBezTo>
                  <a:pt x="1105" y="797"/>
                  <a:pt x="1105" y="797"/>
                  <a:pt x="1105" y="797"/>
                </a:cubicBezTo>
                <a:cubicBezTo>
                  <a:pt x="1106" y="795"/>
                  <a:pt x="1106" y="795"/>
                  <a:pt x="1106" y="795"/>
                </a:cubicBezTo>
                <a:cubicBezTo>
                  <a:pt x="1114" y="771"/>
                  <a:pt x="1121" y="746"/>
                  <a:pt x="1125" y="720"/>
                </a:cubicBezTo>
                <a:cubicBezTo>
                  <a:pt x="1126" y="718"/>
                  <a:pt x="1126" y="718"/>
                  <a:pt x="1126" y="718"/>
                </a:cubicBezTo>
                <a:cubicBezTo>
                  <a:pt x="1240" y="689"/>
                  <a:pt x="1240" y="689"/>
                  <a:pt x="1240" y="689"/>
                </a:cubicBezTo>
                <a:cubicBezTo>
                  <a:pt x="1242" y="668"/>
                  <a:pt x="1243" y="647"/>
                  <a:pt x="1243" y="626"/>
                </a:cubicBezTo>
                <a:cubicBezTo>
                  <a:pt x="1243" y="605"/>
                  <a:pt x="1242" y="584"/>
                  <a:pt x="1240" y="563"/>
                </a:cubicBezTo>
                <a:cubicBezTo>
                  <a:pt x="1126" y="535"/>
                  <a:pt x="1126" y="535"/>
                  <a:pt x="1126" y="535"/>
                </a:cubicBezTo>
                <a:cubicBezTo>
                  <a:pt x="1125" y="532"/>
                  <a:pt x="1125" y="532"/>
                  <a:pt x="1125" y="532"/>
                </a:cubicBezTo>
                <a:cubicBezTo>
                  <a:pt x="1121" y="507"/>
                  <a:pt x="1114" y="482"/>
                  <a:pt x="1106" y="458"/>
                </a:cubicBezTo>
                <a:cubicBezTo>
                  <a:pt x="1105" y="455"/>
                  <a:pt x="1105" y="455"/>
                  <a:pt x="1105" y="455"/>
                </a:cubicBezTo>
                <a:cubicBezTo>
                  <a:pt x="1189" y="374"/>
                  <a:pt x="1189" y="374"/>
                  <a:pt x="1189" y="374"/>
                </a:cubicBezTo>
                <a:cubicBezTo>
                  <a:pt x="1172" y="335"/>
                  <a:pt x="1151" y="299"/>
                  <a:pt x="1127" y="265"/>
                </a:cubicBezTo>
                <a:cubicBezTo>
                  <a:pt x="1013" y="297"/>
                  <a:pt x="1013" y="297"/>
                  <a:pt x="1013" y="297"/>
                </a:cubicBezTo>
                <a:cubicBezTo>
                  <a:pt x="1011" y="295"/>
                  <a:pt x="1011" y="295"/>
                  <a:pt x="1011" y="295"/>
                </a:cubicBezTo>
                <a:cubicBezTo>
                  <a:pt x="995" y="276"/>
                  <a:pt x="977" y="257"/>
                  <a:pt x="957" y="241"/>
                </a:cubicBezTo>
                <a:cubicBezTo>
                  <a:pt x="955" y="239"/>
                  <a:pt x="955" y="239"/>
                  <a:pt x="955" y="239"/>
                </a:cubicBezTo>
                <a:cubicBezTo>
                  <a:pt x="988" y="126"/>
                  <a:pt x="988" y="126"/>
                  <a:pt x="988" y="126"/>
                </a:cubicBezTo>
                <a:cubicBezTo>
                  <a:pt x="953" y="101"/>
                  <a:pt x="917" y="80"/>
                  <a:pt x="879" y="63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794" y="147"/>
                  <a:pt x="794" y="147"/>
                  <a:pt x="794" y="147"/>
                </a:cubicBezTo>
                <a:cubicBezTo>
                  <a:pt x="770" y="138"/>
                  <a:pt x="745" y="131"/>
                  <a:pt x="720" y="127"/>
                </a:cubicBezTo>
                <a:cubicBezTo>
                  <a:pt x="717" y="126"/>
                  <a:pt x="717" y="126"/>
                  <a:pt x="717" y="126"/>
                </a:cubicBezTo>
                <a:cubicBezTo>
                  <a:pt x="689" y="12"/>
                  <a:pt x="689" y="12"/>
                  <a:pt x="689" y="12"/>
                </a:cubicBezTo>
                <a:cubicBezTo>
                  <a:pt x="668" y="10"/>
                  <a:pt x="647" y="9"/>
                  <a:pt x="626" y="9"/>
                </a:cubicBezTo>
                <a:cubicBezTo>
                  <a:pt x="605" y="9"/>
                  <a:pt x="584" y="10"/>
                  <a:pt x="563" y="12"/>
                </a:cubicBezTo>
                <a:cubicBezTo>
                  <a:pt x="535" y="126"/>
                  <a:pt x="535" y="126"/>
                  <a:pt x="535" y="126"/>
                </a:cubicBezTo>
                <a:cubicBezTo>
                  <a:pt x="532" y="127"/>
                  <a:pt x="532" y="127"/>
                  <a:pt x="532" y="127"/>
                </a:cubicBezTo>
                <a:cubicBezTo>
                  <a:pt x="507" y="131"/>
                  <a:pt x="482" y="138"/>
                  <a:pt x="458" y="147"/>
                </a:cubicBezTo>
                <a:cubicBezTo>
                  <a:pt x="455" y="148"/>
                  <a:pt x="455" y="148"/>
                  <a:pt x="455" y="148"/>
                </a:cubicBezTo>
                <a:cubicBezTo>
                  <a:pt x="373" y="63"/>
                  <a:pt x="373" y="63"/>
                  <a:pt x="373" y="63"/>
                </a:cubicBezTo>
                <a:cubicBezTo>
                  <a:pt x="335" y="80"/>
                  <a:pt x="298" y="101"/>
                  <a:pt x="264" y="126"/>
                </a:cubicBezTo>
                <a:cubicBezTo>
                  <a:pt x="297" y="239"/>
                  <a:pt x="297" y="239"/>
                  <a:pt x="297" y="239"/>
                </a:cubicBezTo>
                <a:cubicBezTo>
                  <a:pt x="295" y="241"/>
                  <a:pt x="295" y="241"/>
                  <a:pt x="295" y="241"/>
                </a:cubicBezTo>
                <a:cubicBezTo>
                  <a:pt x="275" y="257"/>
                  <a:pt x="257" y="276"/>
                  <a:pt x="241" y="295"/>
                </a:cubicBezTo>
                <a:cubicBezTo>
                  <a:pt x="239" y="297"/>
                  <a:pt x="239" y="297"/>
                  <a:pt x="239" y="297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01" y="299"/>
                  <a:pt x="80" y="335"/>
                  <a:pt x="63" y="374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6" y="458"/>
                  <a:pt x="146" y="458"/>
                  <a:pt x="146" y="458"/>
                </a:cubicBezTo>
                <a:cubicBezTo>
                  <a:pt x="138" y="482"/>
                  <a:pt x="131" y="507"/>
                  <a:pt x="127" y="532"/>
                </a:cubicBezTo>
                <a:cubicBezTo>
                  <a:pt x="126" y="535"/>
                  <a:pt x="126" y="535"/>
                  <a:pt x="126" y="535"/>
                </a:cubicBezTo>
                <a:cubicBezTo>
                  <a:pt x="12" y="563"/>
                  <a:pt x="12" y="563"/>
                  <a:pt x="12" y="563"/>
                </a:cubicBezTo>
                <a:cubicBezTo>
                  <a:pt x="10" y="584"/>
                  <a:pt x="9" y="606"/>
                  <a:pt x="9" y="626"/>
                </a:cubicBezTo>
                <a:cubicBezTo>
                  <a:pt x="9" y="647"/>
                  <a:pt x="10" y="668"/>
                  <a:pt x="12" y="689"/>
                </a:cubicBezTo>
                <a:cubicBezTo>
                  <a:pt x="126" y="718"/>
                  <a:pt x="126" y="718"/>
                  <a:pt x="126" y="718"/>
                </a:cubicBezTo>
                <a:cubicBezTo>
                  <a:pt x="127" y="720"/>
                  <a:pt x="127" y="720"/>
                  <a:pt x="127" y="720"/>
                </a:cubicBezTo>
                <a:cubicBezTo>
                  <a:pt x="131" y="746"/>
                  <a:pt x="138" y="771"/>
                  <a:pt x="146" y="795"/>
                </a:cubicBezTo>
                <a:cubicBezTo>
                  <a:pt x="147" y="797"/>
                  <a:pt x="147" y="797"/>
                  <a:pt x="147" y="797"/>
                </a:cubicBezTo>
                <a:cubicBezTo>
                  <a:pt x="63" y="879"/>
                  <a:pt x="63" y="879"/>
                  <a:pt x="63" y="879"/>
                </a:cubicBezTo>
                <a:cubicBezTo>
                  <a:pt x="80" y="917"/>
                  <a:pt x="101" y="954"/>
                  <a:pt x="125" y="988"/>
                </a:cubicBezTo>
                <a:cubicBezTo>
                  <a:pt x="239" y="955"/>
                  <a:pt x="239" y="955"/>
                  <a:pt x="239" y="955"/>
                </a:cubicBezTo>
                <a:cubicBezTo>
                  <a:pt x="241" y="958"/>
                  <a:pt x="241" y="958"/>
                  <a:pt x="241" y="958"/>
                </a:cubicBezTo>
                <a:cubicBezTo>
                  <a:pt x="257" y="977"/>
                  <a:pt x="275" y="995"/>
                  <a:pt x="295" y="1012"/>
                </a:cubicBezTo>
                <a:cubicBezTo>
                  <a:pt x="297" y="1014"/>
                  <a:pt x="297" y="1014"/>
                  <a:pt x="297" y="1014"/>
                </a:cubicBezTo>
                <a:cubicBezTo>
                  <a:pt x="264" y="1127"/>
                  <a:pt x="264" y="1127"/>
                  <a:pt x="264" y="1127"/>
                </a:cubicBezTo>
                <a:cubicBezTo>
                  <a:pt x="298" y="1151"/>
                  <a:pt x="335" y="1173"/>
                  <a:pt x="373" y="1190"/>
                </a:cubicBezTo>
                <a:cubicBezTo>
                  <a:pt x="455" y="1105"/>
                  <a:pt x="455" y="1105"/>
                  <a:pt x="455" y="1105"/>
                </a:cubicBezTo>
                <a:cubicBezTo>
                  <a:pt x="458" y="1106"/>
                  <a:pt x="458" y="1106"/>
                  <a:pt x="458" y="1106"/>
                </a:cubicBezTo>
                <a:cubicBezTo>
                  <a:pt x="482" y="1114"/>
                  <a:pt x="507" y="1121"/>
                  <a:pt x="532" y="1126"/>
                </a:cubicBezTo>
                <a:cubicBezTo>
                  <a:pt x="535" y="1126"/>
                  <a:pt x="535" y="1126"/>
                  <a:pt x="535" y="1126"/>
                </a:cubicBezTo>
                <a:lnTo>
                  <a:pt x="563" y="1241"/>
                </a:lnTo>
                <a:close/>
                <a:moveTo>
                  <a:pt x="626" y="1104"/>
                </a:moveTo>
                <a:cubicBezTo>
                  <a:pt x="498" y="1104"/>
                  <a:pt x="378" y="1055"/>
                  <a:pt x="288" y="964"/>
                </a:cubicBezTo>
                <a:cubicBezTo>
                  <a:pt x="198" y="874"/>
                  <a:pt x="148" y="754"/>
                  <a:pt x="148" y="626"/>
                </a:cubicBezTo>
                <a:cubicBezTo>
                  <a:pt x="148" y="499"/>
                  <a:pt x="198" y="379"/>
                  <a:pt x="288" y="288"/>
                </a:cubicBezTo>
                <a:cubicBezTo>
                  <a:pt x="378" y="198"/>
                  <a:pt x="498" y="148"/>
                  <a:pt x="626" y="148"/>
                </a:cubicBezTo>
                <a:cubicBezTo>
                  <a:pt x="754" y="148"/>
                  <a:pt x="874" y="198"/>
                  <a:pt x="964" y="288"/>
                </a:cubicBezTo>
                <a:cubicBezTo>
                  <a:pt x="1054" y="379"/>
                  <a:pt x="1104" y="499"/>
                  <a:pt x="1104" y="626"/>
                </a:cubicBezTo>
                <a:cubicBezTo>
                  <a:pt x="1104" y="754"/>
                  <a:pt x="1054" y="874"/>
                  <a:pt x="964" y="964"/>
                </a:cubicBezTo>
                <a:cubicBezTo>
                  <a:pt x="874" y="1055"/>
                  <a:pt x="754" y="1104"/>
                  <a:pt x="626" y="1104"/>
                </a:cubicBezTo>
                <a:close/>
                <a:moveTo>
                  <a:pt x="626" y="157"/>
                </a:moveTo>
                <a:cubicBezTo>
                  <a:pt x="367" y="157"/>
                  <a:pt x="157" y="367"/>
                  <a:pt x="157" y="626"/>
                </a:cubicBezTo>
                <a:cubicBezTo>
                  <a:pt x="157" y="885"/>
                  <a:pt x="367" y="1096"/>
                  <a:pt x="626" y="1096"/>
                </a:cubicBezTo>
                <a:cubicBezTo>
                  <a:pt x="885" y="1096"/>
                  <a:pt x="1095" y="885"/>
                  <a:pt x="1095" y="626"/>
                </a:cubicBezTo>
                <a:cubicBezTo>
                  <a:pt x="1095" y="367"/>
                  <a:pt x="885" y="157"/>
                  <a:pt x="626" y="1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5" name="组合 124"/>
          <p:cNvGrpSpPr/>
          <p:nvPr/>
        </p:nvGrpSpPr>
        <p:grpSpPr>
          <a:xfrm>
            <a:off x="8837211" y="717195"/>
            <a:ext cx="581025" cy="322262"/>
            <a:chOff x="2282826" y="1428750"/>
            <a:chExt cx="581025" cy="322262"/>
          </a:xfrm>
        </p:grpSpPr>
        <p:sp>
          <p:nvSpPr>
            <p:cNvPr id="302" name="Freeform 58"/>
            <p:cNvSpPr>
              <a:spLocks noEditPoints="1"/>
            </p:cNvSpPr>
            <p:nvPr/>
          </p:nvSpPr>
          <p:spPr bwMode="auto">
            <a:xfrm>
              <a:off x="2282826" y="1431925"/>
              <a:ext cx="173038" cy="311150"/>
            </a:xfrm>
            <a:custGeom>
              <a:avLst/>
              <a:gdLst>
                <a:gd name="T0" fmla="*/ 36 w 46"/>
                <a:gd name="T1" fmla="*/ 0 h 82"/>
                <a:gd name="T2" fmla="*/ 10 w 46"/>
                <a:gd name="T3" fmla="*/ 0 h 82"/>
                <a:gd name="T4" fmla="*/ 0 w 46"/>
                <a:gd name="T5" fmla="*/ 9 h 82"/>
                <a:gd name="T6" fmla="*/ 0 w 46"/>
                <a:gd name="T7" fmla="*/ 73 h 82"/>
                <a:gd name="T8" fmla="*/ 10 w 46"/>
                <a:gd name="T9" fmla="*/ 82 h 82"/>
                <a:gd name="T10" fmla="*/ 36 w 46"/>
                <a:gd name="T11" fmla="*/ 82 h 82"/>
                <a:gd name="T12" fmla="*/ 46 w 46"/>
                <a:gd name="T13" fmla="*/ 73 h 82"/>
                <a:gd name="T14" fmla="*/ 46 w 46"/>
                <a:gd name="T15" fmla="*/ 9 h 82"/>
                <a:gd name="T16" fmla="*/ 36 w 46"/>
                <a:gd name="T17" fmla="*/ 0 h 82"/>
                <a:gd name="T18" fmla="*/ 24 w 46"/>
                <a:gd name="T19" fmla="*/ 71 h 82"/>
                <a:gd name="T20" fmla="*/ 23 w 46"/>
                <a:gd name="T21" fmla="*/ 71 h 82"/>
                <a:gd name="T22" fmla="*/ 19 w 46"/>
                <a:gd name="T23" fmla="*/ 67 h 82"/>
                <a:gd name="T24" fmla="*/ 23 w 46"/>
                <a:gd name="T25" fmla="*/ 63 h 82"/>
                <a:gd name="T26" fmla="*/ 24 w 46"/>
                <a:gd name="T27" fmla="*/ 63 h 82"/>
                <a:gd name="T28" fmla="*/ 28 w 46"/>
                <a:gd name="T29" fmla="*/ 67 h 82"/>
                <a:gd name="T30" fmla="*/ 24 w 46"/>
                <a:gd name="T31" fmla="*/ 71 h 82"/>
                <a:gd name="T32" fmla="*/ 36 w 46"/>
                <a:gd name="T33" fmla="*/ 26 h 82"/>
                <a:gd name="T34" fmla="*/ 10 w 46"/>
                <a:gd name="T35" fmla="*/ 26 h 82"/>
                <a:gd name="T36" fmla="*/ 7 w 46"/>
                <a:gd name="T37" fmla="*/ 23 h 82"/>
                <a:gd name="T38" fmla="*/ 10 w 46"/>
                <a:gd name="T39" fmla="*/ 20 h 82"/>
                <a:gd name="T40" fmla="*/ 36 w 46"/>
                <a:gd name="T41" fmla="*/ 20 h 82"/>
                <a:gd name="T42" fmla="*/ 39 w 46"/>
                <a:gd name="T43" fmla="*/ 23 h 82"/>
                <a:gd name="T44" fmla="*/ 36 w 46"/>
                <a:gd name="T45" fmla="*/ 26 h 82"/>
                <a:gd name="T46" fmla="*/ 36 w 46"/>
                <a:gd name="T47" fmla="*/ 16 h 82"/>
                <a:gd name="T48" fmla="*/ 10 w 46"/>
                <a:gd name="T49" fmla="*/ 16 h 82"/>
                <a:gd name="T50" fmla="*/ 7 w 46"/>
                <a:gd name="T51" fmla="*/ 13 h 82"/>
                <a:gd name="T52" fmla="*/ 10 w 46"/>
                <a:gd name="T53" fmla="*/ 10 h 82"/>
                <a:gd name="T54" fmla="*/ 36 w 46"/>
                <a:gd name="T55" fmla="*/ 10 h 82"/>
                <a:gd name="T56" fmla="*/ 39 w 46"/>
                <a:gd name="T57" fmla="*/ 13 h 82"/>
                <a:gd name="T58" fmla="*/ 36 w 46"/>
                <a:gd name="T59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82">
                  <a:moveTo>
                    <a:pt x="3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5" y="82"/>
                    <a:pt x="10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1" y="82"/>
                    <a:pt x="46" y="78"/>
                    <a:pt x="46" y="73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41" y="0"/>
                    <a:pt x="36" y="0"/>
                  </a:cubicBezTo>
                  <a:close/>
                  <a:moveTo>
                    <a:pt x="24" y="71"/>
                  </a:moveTo>
                  <a:cubicBezTo>
                    <a:pt x="23" y="71"/>
                    <a:pt x="23" y="71"/>
                    <a:pt x="23" y="71"/>
                  </a:cubicBezTo>
                  <a:cubicBezTo>
                    <a:pt x="21" y="71"/>
                    <a:pt x="19" y="69"/>
                    <a:pt x="19" y="67"/>
                  </a:cubicBezTo>
                  <a:cubicBezTo>
                    <a:pt x="19" y="65"/>
                    <a:pt x="21" y="63"/>
                    <a:pt x="2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6" y="63"/>
                    <a:pt x="28" y="65"/>
                    <a:pt x="28" y="67"/>
                  </a:cubicBezTo>
                  <a:cubicBezTo>
                    <a:pt x="28" y="69"/>
                    <a:pt x="26" y="71"/>
                    <a:pt x="24" y="71"/>
                  </a:cubicBezTo>
                  <a:close/>
                  <a:moveTo>
                    <a:pt x="36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8" y="26"/>
                    <a:pt x="7" y="25"/>
                    <a:pt x="7" y="23"/>
                  </a:cubicBezTo>
                  <a:cubicBezTo>
                    <a:pt x="7" y="21"/>
                    <a:pt x="8" y="20"/>
                    <a:pt x="10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9" y="21"/>
                    <a:pt x="39" y="23"/>
                  </a:cubicBezTo>
                  <a:cubicBezTo>
                    <a:pt x="39" y="25"/>
                    <a:pt x="37" y="26"/>
                    <a:pt x="36" y="26"/>
                  </a:cubicBezTo>
                  <a:close/>
                  <a:moveTo>
                    <a:pt x="36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6"/>
                    <a:pt x="7" y="15"/>
                    <a:pt x="7" y="13"/>
                  </a:cubicBezTo>
                  <a:cubicBezTo>
                    <a:pt x="7" y="11"/>
                    <a:pt x="8" y="10"/>
                    <a:pt x="10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39" y="11"/>
                    <a:pt x="39" y="13"/>
                  </a:cubicBezTo>
                  <a:cubicBezTo>
                    <a:pt x="39" y="15"/>
                    <a:pt x="37" y="16"/>
                    <a:pt x="36" y="16"/>
                  </a:cubicBez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59"/>
            <p:cNvSpPr>
              <a:spLocks noEditPoints="1"/>
            </p:cNvSpPr>
            <p:nvPr/>
          </p:nvSpPr>
          <p:spPr bwMode="auto">
            <a:xfrm>
              <a:off x="2478088" y="1428750"/>
              <a:ext cx="385763" cy="261937"/>
            </a:xfrm>
            <a:custGeom>
              <a:avLst/>
              <a:gdLst>
                <a:gd name="T0" fmla="*/ 90 w 102"/>
                <a:gd name="T1" fmla="*/ 0 h 69"/>
                <a:gd name="T2" fmla="*/ 12 w 102"/>
                <a:gd name="T3" fmla="*/ 0 h 69"/>
                <a:gd name="T4" fmla="*/ 0 w 102"/>
                <a:gd name="T5" fmla="*/ 12 h 69"/>
                <a:gd name="T6" fmla="*/ 0 w 102"/>
                <a:gd name="T7" fmla="*/ 56 h 69"/>
                <a:gd name="T8" fmla="*/ 12 w 102"/>
                <a:gd name="T9" fmla="*/ 69 h 69"/>
                <a:gd name="T10" fmla="*/ 90 w 102"/>
                <a:gd name="T11" fmla="*/ 69 h 69"/>
                <a:gd name="T12" fmla="*/ 102 w 102"/>
                <a:gd name="T13" fmla="*/ 56 h 69"/>
                <a:gd name="T14" fmla="*/ 102 w 102"/>
                <a:gd name="T15" fmla="*/ 12 h 69"/>
                <a:gd name="T16" fmla="*/ 90 w 102"/>
                <a:gd name="T17" fmla="*/ 0 h 69"/>
                <a:gd name="T18" fmla="*/ 98 w 102"/>
                <a:gd name="T19" fmla="*/ 56 h 69"/>
                <a:gd name="T20" fmla="*/ 90 w 102"/>
                <a:gd name="T21" fmla="*/ 64 h 69"/>
                <a:gd name="T22" fmla="*/ 12 w 102"/>
                <a:gd name="T23" fmla="*/ 64 h 69"/>
                <a:gd name="T24" fmla="*/ 5 w 102"/>
                <a:gd name="T25" fmla="*/ 56 h 69"/>
                <a:gd name="T26" fmla="*/ 5 w 102"/>
                <a:gd name="T27" fmla="*/ 12 h 69"/>
                <a:gd name="T28" fmla="*/ 12 w 102"/>
                <a:gd name="T29" fmla="*/ 5 h 69"/>
                <a:gd name="T30" fmla="*/ 90 w 102"/>
                <a:gd name="T31" fmla="*/ 5 h 69"/>
                <a:gd name="T32" fmla="*/ 98 w 102"/>
                <a:gd name="T33" fmla="*/ 12 h 69"/>
                <a:gd name="T34" fmla="*/ 98 w 102"/>
                <a:gd name="T35" fmla="*/ 5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69">
                  <a:moveTo>
                    <a:pt x="9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9"/>
                    <a:pt x="12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7" y="69"/>
                    <a:pt x="102" y="63"/>
                    <a:pt x="102" y="5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6"/>
                    <a:pt x="97" y="0"/>
                    <a:pt x="90" y="0"/>
                  </a:cubicBezTo>
                  <a:close/>
                  <a:moveTo>
                    <a:pt x="98" y="56"/>
                  </a:moveTo>
                  <a:cubicBezTo>
                    <a:pt x="98" y="60"/>
                    <a:pt x="94" y="64"/>
                    <a:pt x="9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8" y="64"/>
                    <a:pt x="5" y="60"/>
                    <a:pt x="5" y="56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8"/>
                    <a:pt x="8" y="5"/>
                    <a:pt x="12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4" y="5"/>
                    <a:pt x="98" y="8"/>
                    <a:pt x="98" y="12"/>
                  </a:cubicBezTo>
                  <a:lnTo>
                    <a:pt x="98" y="56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60"/>
            <p:cNvSpPr/>
            <p:nvPr/>
          </p:nvSpPr>
          <p:spPr bwMode="auto">
            <a:xfrm>
              <a:off x="2633663" y="1701800"/>
              <a:ext cx="68263" cy="49212"/>
            </a:xfrm>
            <a:custGeom>
              <a:avLst/>
              <a:gdLst>
                <a:gd name="T0" fmla="*/ 12 w 18"/>
                <a:gd name="T1" fmla="*/ 0 h 13"/>
                <a:gd name="T2" fmla="*/ 7 w 18"/>
                <a:gd name="T3" fmla="*/ 0 h 13"/>
                <a:gd name="T4" fmla="*/ 0 w 18"/>
                <a:gd name="T5" fmla="*/ 7 h 13"/>
                <a:gd name="T6" fmla="*/ 7 w 18"/>
                <a:gd name="T7" fmla="*/ 13 h 13"/>
                <a:gd name="T8" fmla="*/ 12 w 18"/>
                <a:gd name="T9" fmla="*/ 13 h 13"/>
                <a:gd name="T10" fmla="*/ 18 w 18"/>
                <a:gd name="T11" fmla="*/ 7 h 13"/>
                <a:gd name="T12" fmla="*/ 12 w 1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5" y="13"/>
                    <a:pt x="18" y="10"/>
                    <a:pt x="18" y="7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6728985" y="1852772"/>
            <a:ext cx="430212" cy="436562"/>
            <a:chOff x="2946401" y="1379538"/>
            <a:chExt cx="430212" cy="436562"/>
          </a:xfrm>
        </p:grpSpPr>
        <p:sp>
          <p:nvSpPr>
            <p:cNvPr id="305" name="Freeform 61"/>
            <p:cNvSpPr/>
            <p:nvPr/>
          </p:nvSpPr>
          <p:spPr bwMode="auto">
            <a:xfrm>
              <a:off x="3097213" y="1450975"/>
              <a:ext cx="279400" cy="327025"/>
            </a:xfrm>
            <a:custGeom>
              <a:avLst/>
              <a:gdLst>
                <a:gd name="T0" fmla="*/ 53 w 74"/>
                <a:gd name="T1" fmla="*/ 0 h 86"/>
                <a:gd name="T2" fmla="*/ 20 w 74"/>
                <a:gd name="T3" fmla="*/ 0 h 86"/>
                <a:gd name="T4" fmla="*/ 0 w 74"/>
                <a:gd name="T5" fmla="*/ 20 h 86"/>
                <a:gd name="T6" fmla="*/ 0 w 74"/>
                <a:gd name="T7" fmla="*/ 36 h 86"/>
                <a:gd name="T8" fmla="*/ 20 w 74"/>
                <a:gd name="T9" fmla="*/ 56 h 86"/>
                <a:gd name="T10" fmla="*/ 46 w 74"/>
                <a:gd name="T11" fmla="*/ 56 h 86"/>
                <a:gd name="T12" fmla="*/ 62 w 74"/>
                <a:gd name="T13" fmla="*/ 86 h 86"/>
                <a:gd name="T14" fmla="*/ 57 w 74"/>
                <a:gd name="T15" fmla="*/ 56 h 86"/>
                <a:gd name="T16" fmla="*/ 74 w 74"/>
                <a:gd name="T17" fmla="*/ 36 h 86"/>
                <a:gd name="T18" fmla="*/ 74 w 74"/>
                <a:gd name="T19" fmla="*/ 20 h 86"/>
                <a:gd name="T20" fmla="*/ 53 w 74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86">
                  <a:moveTo>
                    <a:pt x="5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7"/>
                    <a:pt x="9" y="56"/>
                    <a:pt x="20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7" y="63"/>
                    <a:pt x="50" y="83"/>
                    <a:pt x="62" y="86"/>
                  </a:cubicBezTo>
                  <a:cubicBezTo>
                    <a:pt x="62" y="86"/>
                    <a:pt x="55" y="66"/>
                    <a:pt x="57" y="56"/>
                  </a:cubicBezTo>
                  <a:cubicBezTo>
                    <a:pt x="66" y="54"/>
                    <a:pt x="74" y="46"/>
                    <a:pt x="74" y="36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9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62"/>
            <p:cNvSpPr/>
            <p:nvPr/>
          </p:nvSpPr>
          <p:spPr bwMode="auto">
            <a:xfrm>
              <a:off x="2946401" y="1379538"/>
              <a:ext cx="369888" cy="436562"/>
            </a:xfrm>
            <a:custGeom>
              <a:avLst/>
              <a:gdLst>
                <a:gd name="T0" fmla="*/ 36 w 98"/>
                <a:gd name="T1" fmla="*/ 55 h 115"/>
                <a:gd name="T2" fmla="*/ 36 w 98"/>
                <a:gd name="T3" fmla="*/ 38 h 115"/>
                <a:gd name="T4" fmla="*/ 59 w 98"/>
                <a:gd name="T5" fmla="*/ 15 h 115"/>
                <a:gd name="T6" fmla="*/ 95 w 98"/>
                <a:gd name="T7" fmla="*/ 15 h 115"/>
                <a:gd name="T8" fmla="*/ 98 w 98"/>
                <a:gd name="T9" fmla="*/ 16 h 115"/>
                <a:gd name="T10" fmla="*/ 78 w 98"/>
                <a:gd name="T11" fmla="*/ 0 h 115"/>
                <a:gd name="T12" fmla="*/ 21 w 98"/>
                <a:gd name="T13" fmla="*/ 0 h 115"/>
                <a:gd name="T14" fmla="*/ 0 w 98"/>
                <a:gd name="T15" fmla="*/ 20 h 115"/>
                <a:gd name="T16" fmla="*/ 0 w 98"/>
                <a:gd name="T17" fmla="*/ 55 h 115"/>
                <a:gd name="T18" fmla="*/ 21 w 98"/>
                <a:gd name="T19" fmla="*/ 76 h 115"/>
                <a:gd name="T20" fmla="*/ 30 w 98"/>
                <a:gd name="T21" fmla="*/ 76 h 115"/>
                <a:gd name="T22" fmla="*/ 11 w 98"/>
                <a:gd name="T23" fmla="*/ 110 h 115"/>
                <a:gd name="T24" fmla="*/ 50 w 98"/>
                <a:gd name="T25" fmla="*/ 76 h 115"/>
                <a:gd name="T26" fmla="*/ 36 w 98"/>
                <a:gd name="T27" fmla="*/ 5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5">
                  <a:moveTo>
                    <a:pt x="36" y="55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6" y="25"/>
                    <a:pt x="46" y="15"/>
                    <a:pt x="59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6" y="15"/>
                    <a:pt x="97" y="16"/>
                    <a:pt x="98" y="16"/>
                  </a:cubicBezTo>
                  <a:cubicBezTo>
                    <a:pt x="96" y="7"/>
                    <a:pt x="8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7"/>
                    <a:pt x="9" y="76"/>
                    <a:pt x="2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9" y="85"/>
                    <a:pt x="26" y="106"/>
                    <a:pt x="11" y="110"/>
                  </a:cubicBezTo>
                  <a:cubicBezTo>
                    <a:pt x="11" y="110"/>
                    <a:pt x="40" y="115"/>
                    <a:pt x="50" y="76"/>
                  </a:cubicBezTo>
                  <a:cubicBezTo>
                    <a:pt x="42" y="73"/>
                    <a:pt x="36" y="65"/>
                    <a:pt x="36" y="55"/>
                  </a:cubicBez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1361603" y="1852930"/>
            <a:ext cx="495300" cy="371475"/>
            <a:chOff x="1716088" y="1390650"/>
            <a:chExt cx="495300" cy="371475"/>
          </a:xfrm>
        </p:grpSpPr>
        <p:sp>
          <p:nvSpPr>
            <p:cNvPr id="307" name="Freeform 63"/>
            <p:cNvSpPr>
              <a:spLocks noEditPoints="1"/>
            </p:cNvSpPr>
            <p:nvPr/>
          </p:nvSpPr>
          <p:spPr bwMode="auto">
            <a:xfrm>
              <a:off x="1716088" y="1390650"/>
              <a:ext cx="106363" cy="368300"/>
            </a:xfrm>
            <a:custGeom>
              <a:avLst/>
              <a:gdLst>
                <a:gd name="T0" fmla="*/ 27 w 28"/>
                <a:gd name="T1" fmla="*/ 0 h 97"/>
                <a:gd name="T2" fmla="*/ 1 w 28"/>
                <a:gd name="T3" fmla="*/ 0 h 97"/>
                <a:gd name="T4" fmla="*/ 0 w 28"/>
                <a:gd name="T5" fmla="*/ 1 h 97"/>
                <a:gd name="T6" fmla="*/ 0 w 28"/>
                <a:gd name="T7" fmla="*/ 96 h 97"/>
                <a:gd name="T8" fmla="*/ 1 w 28"/>
                <a:gd name="T9" fmla="*/ 97 h 97"/>
                <a:gd name="T10" fmla="*/ 27 w 28"/>
                <a:gd name="T11" fmla="*/ 97 h 97"/>
                <a:gd name="T12" fmla="*/ 28 w 28"/>
                <a:gd name="T13" fmla="*/ 96 h 97"/>
                <a:gd name="T14" fmla="*/ 28 w 28"/>
                <a:gd name="T15" fmla="*/ 1 h 97"/>
                <a:gd name="T16" fmla="*/ 27 w 28"/>
                <a:gd name="T17" fmla="*/ 0 h 97"/>
                <a:gd name="T18" fmla="*/ 14 w 28"/>
                <a:gd name="T19" fmla="*/ 94 h 97"/>
                <a:gd name="T20" fmla="*/ 7 w 28"/>
                <a:gd name="T21" fmla="*/ 87 h 97"/>
                <a:gd name="T22" fmla="*/ 14 w 28"/>
                <a:gd name="T23" fmla="*/ 80 h 97"/>
                <a:gd name="T24" fmla="*/ 21 w 28"/>
                <a:gd name="T25" fmla="*/ 87 h 97"/>
                <a:gd name="T26" fmla="*/ 14 w 28"/>
                <a:gd name="T27" fmla="*/ 94 h 97"/>
                <a:gd name="T28" fmla="*/ 24 w 28"/>
                <a:gd name="T29" fmla="*/ 54 h 97"/>
                <a:gd name="T30" fmla="*/ 23 w 28"/>
                <a:gd name="T31" fmla="*/ 55 h 97"/>
                <a:gd name="T32" fmla="*/ 5 w 28"/>
                <a:gd name="T33" fmla="*/ 55 h 97"/>
                <a:gd name="T34" fmla="*/ 4 w 28"/>
                <a:gd name="T35" fmla="*/ 54 h 97"/>
                <a:gd name="T36" fmla="*/ 4 w 28"/>
                <a:gd name="T37" fmla="*/ 6 h 97"/>
                <a:gd name="T38" fmla="*/ 5 w 28"/>
                <a:gd name="T39" fmla="*/ 5 h 97"/>
                <a:gd name="T40" fmla="*/ 23 w 28"/>
                <a:gd name="T41" fmla="*/ 5 h 97"/>
                <a:gd name="T42" fmla="*/ 24 w 28"/>
                <a:gd name="T43" fmla="*/ 6 h 97"/>
                <a:gd name="T44" fmla="*/ 24 w 28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97">
                  <a:moveTo>
                    <a:pt x="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1" y="97"/>
                    <a:pt x="1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7"/>
                    <a:pt x="28" y="97"/>
                    <a:pt x="28" y="9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7" y="0"/>
                    <a:pt x="27" y="0"/>
                  </a:cubicBezTo>
                  <a:close/>
                  <a:moveTo>
                    <a:pt x="14" y="94"/>
                  </a:moveTo>
                  <a:cubicBezTo>
                    <a:pt x="10" y="94"/>
                    <a:pt x="7" y="91"/>
                    <a:pt x="7" y="87"/>
                  </a:cubicBezTo>
                  <a:cubicBezTo>
                    <a:pt x="7" y="83"/>
                    <a:pt x="10" y="80"/>
                    <a:pt x="14" y="80"/>
                  </a:cubicBezTo>
                  <a:cubicBezTo>
                    <a:pt x="18" y="80"/>
                    <a:pt x="21" y="83"/>
                    <a:pt x="21" y="87"/>
                  </a:cubicBezTo>
                  <a:cubicBezTo>
                    <a:pt x="21" y="91"/>
                    <a:pt x="18" y="94"/>
                    <a:pt x="14" y="94"/>
                  </a:cubicBezTo>
                  <a:close/>
                  <a:moveTo>
                    <a:pt x="24" y="54"/>
                  </a:moveTo>
                  <a:cubicBezTo>
                    <a:pt x="24" y="55"/>
                    <a:pt x="24" y="55"/>
                    <a:pt x="2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4" y="55"/>
                    <a:pt x="4" y="5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64"/>
            <p:cNvSpPr/>
            <p:nvPr/>
          </p:nvSpPr>
          <p:spPr bwMode="auto">
            <a:xfrm>
              <a:off x="1743076" y="1436688"/>
              <a:ext cx="55563" cy="14287"/>
            </a:xfrm>
            <a:custGeom>
              <a:avLst/>
              <a:gdLst>
                <a:gd name="T0" fmla="*/ 15 w 15"/>
                <a:gd name="T1" fmla="*/ 3 h 4"/>
                <a:gd name="T2" fmla="*/ 14 w 15"/>
                <a:gd name="T3" fmla="*/ 4 h 4"/>
                <a:gd name="T4" fmla="*/ 0 w 15"/>
                <a:gd name="T5" fmla="*/ 4 h 4"/>
                <a:gd name="T6" fmla="*/ 0 w 15"/>
                <a:gd name="T7" fmla="*/ 3 h 4"/>
                <a:gd name="T8" fmla="*/ 0 w 15"/>
                <a:gd name="T9" fmla="*/ 1 h 4"/>
                <a:gd name="T10" fmla="*/ 0 w 15"/>
                <a:gd name="T11" fmla="*/ 0 h 4"/>
                <a:gd name="T12" fmla="*/ 14 w 15"/>
                <a:gd name="T13" fmla="*/ 0 h 4"/>
                <a:gd name="T14" fmla="*/ 15 w 15"/>
                <a:gd name="T15" fmla="*/ 1 h 4"/>
                <a:gd name="T16" fmla="*/ 15 w 1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4" y="4"/>
                    <a:pt x="1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65"/>
            <p:cNvSpPr/>
            <p:nvPr/>
          </p:nvSpPr>
          <p:spPr bwMode="auto">
            <a:xfrm>
              <a:off x="1743076" y="1455738"/>
              <a:ext cx="55563" cy="14287"/>
            </a:xfrm>
            <a:custGeom>
              <a:avLst/>
              <a:gdLst>
                <a:gd name="T0" fmla="*/ 15 w 15"/>
                <a:gd name="T1" fmla="*/ 3 h 4"/>
                <a:gd name="T2" fmla="*/ 14 w 15"/>
                <a:gd name="T3" fmla="*/ 4 h 4"/>
                <a:gd name="T4" fmla="*/ 1 w 15"/>
                <a:gd name="T5" fmla="*/ 4 h 4"/>
                <a:gd name="T6" fmla="*/ 0 w 15"/>
                <a:gd name="T7" fmla="*/ 3 h 4"/>
                <a:gd name="T8" fmla="*/ 0 w 15"/>
                <a:gd name="T9" fmla="*/ 1 h 4"/>
                <a:gd name="T10" fmla="*/ 1 w 15"/>
                <a:gd name="T11" fmla="*/ 0 h 4"/>
                <a:gd name="T12" fmla="*/ 14 w 15"/>
                <a:gd name="T13" fmla="*/ 0 h 4"/>
                <a:gd name="T14" fmla="*/ 15 w 15"/>
                <a:gd name="T15" fmla="*/ 1 h 4"/>
                <a:gd name="T16" fmla="*/ 15 w 1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4" y="4"/>
                    <a:pt x="14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66"/>
            <p:cNvSpPr>
              <a:spLocks noEditPoints="1"/>
            </p:cNvSpPr>
            <p:nvPr/>
          </p:nvSpPr>
          <p:spPr bwMode="auto">
            <a:xfrm>
              <a:off x="1841501" y="1390650"/>
              <a:ext cx="101600" cy="368300"/>
            </a:xfrm>
            <a:custGeom>
              <a:avLst/>
              <a:gdLst>
                <a:gd name="T0" fmla="*/ 27 w 27"/>
                <a:gd name="T1" fmla="*/ 0 h 97"/>
                <a:gd name="T2" fmla="*/ 1 w 27"/>
                <a:gd name="T3" fmla="*/ 0 h 97"/>
                <a:gd name="T4" fmla="*/ 0 w 27"/>
                <a:gd name="T5" fmla="*/ 1 h 97"/>
                <a:gd name="T6" fmla="*/ 0 w 27"/>
                <a:gd name="T7" fmla="*/ 96 h 97"/>
                <a:gd name="T8" fmla="*/ 1 w 27"/>
                <a:gd name="T9" fmla="*/ 97 h 97"/>
                <a:gd name="T10" fmla="*/ 27 w 27"/>
                <a:gd name="T11" fmla="*/ 97 h 97"/>
                <a:gd name="T12" fmla="*/ 27 w 27"/>
                <a:gd name="T13" fmla="*/ 96 h 97"/>
                <a:gd name="T14" fmla="*/ 27 w 27"/>
                <a:gd name="T15" fmla="*/ 1 h 97"/>
                <a:gd name="T16" fmla="*/ 27 w 27"/>
                <a:gd name="T17" fmla="*/ 0 h 97"/>
                <a:gd name="T18" fmla="*/ 14 w 27"/>
                <a:gd name="T19" fmla="*/ 94 h 97"/>
                <a:gd name="T20" fmla="*/ 7 w 27"/>
                <a:gd name="T21" fmla="*/ 87 h 97"/>
                <a:gd name="T22" fmla="*/ 14 w 27"/>
                <a:gd name="T23" fmla="*/ 80 h 97"/>
                <a:gd name="T24" fmla="*/ 21 w 27"/>
                <a:gd name="T25" fmla="*/ 87 h 97"/>
                <a:gd name="T26" fmla="*/ 14 w 27"/>
                <a:gd name="T27" fmla="*/ 94 h 97"/>
                <a:gd name="T28" fmla="*/ 24 w 27"/>
                <a:gd name="T29" fmla="*/ 54 h 97"/>
                <a:gd name="T30" fmla="*/ 23 w 27"/>
                <a:gd name="T31" fmla="*/ 55 h 97"/>
                <a:gd name="T32" fmla="*/ 5 w 27"/>
                <a:gd name="T33" fmla="*/ 55 h 97"/>
                <a:gd name="T34" fmla="*/ 4 w 27"/>
                <a:gd name="T35" fmla="*/ 54 h 97"/>
                <a:gd name="T36" fmla="*/ 4 w 27"/>
                <a:gd name="T37" fmla="*/ 6 h 97"/>
                <a:gd name="T38" fmla="*/ 5 w 27"/>
                <a:gd name="T39" fmla="*/ 5 h 97"/>
                <a:gd name="T40" fmla="*/ 23 w 27"/>
                <a:gd name="T41" fmla="*/ 5 h 97"/>
                <a:gd name="T42" fmla="*/ 24 w 27"/>
                <a:gd name="T43" fmla="*/ 6 h 97"/>
                <a:gd name="T44" fmla="*/ 24 w 27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97">
                  <a:moveTo>
                    <a:pt x="2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1" y="97"/>
                    <a:pt x="1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7"/>
                    <a:pt x="27" y="97"/>
                    <a:pt x="27" y="9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0"/>
                    <a:pt x="27" y="0"/>
                  </a:cubicBezTo>
                  <a:close/>
                  <a:moveTo>
                    <a:pt x="14" y="94"/>
                  </a:moveTo>
                  <a:cubicBezTo>
                    <a:pt x="10" y="94"/>
                    <a:pt x="7" y="91"/>
                    <a:pt x="7" y="87"/>
                  </a:cubicBezTo>
                  <a:cubicBezTo>
                    <a:pt x="7" y="83"/>
                    <a:pt x="10" y="80"/>
                    <a:pt x="14" y="80"/>
                  </a:cubicBezTo>
                  <a:cubicBezTo>
                    <a:pt x="18" y="80"/>
                    <a:pt x="21" y="83"/>
                    <a:pt x="21" y="87"/>
                  </a:cubicBezTo>
                  <a:cubicBezTo>
                    <a:pt x="21" y="91"/>
                    <a:pt x="18" y="94"/>
                    <a:pt x="14" y="94"/>
                  </a:cubicBezTo>
                  <a:close/>
                  <a:moveTo>
                    <a:pt x="24" y="54"/>
                  </a:moveTo>
                  <a:cubicBezTo>
                    <a:pt x="24" y="55"/>
                    <a:pt x="24" y="55"/>
                    <a:pt x="2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4" y="55"/>
                    <a:pt x="4" y="5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6"/>
                    <a:pt x="24" y="6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67"/>
            <p:cNvSpPr/>
            <p:nvPr/>
          </p:nvSpPr>
          <p:spPr bwMode="auto">
            <a:xfrm>
              <a:off x="1866901" y="1436688"/>
              <a:ext cx="53975" cy="14287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0 w 14"/>
                <a:gd name="T5" fmla="*/ 4 h 4"/>
                <a:gd name="T6" fmla="*/ 0 w 14"/>
                <a:gd name="T7" fmla="*/ 3 h 4"/>
                <a:gd name="T8" fmla="*/ 0 w 14"/>
                <a:gd name="T9" fmla="*/ 1 h 4"/>
                <a:gd name="T10" fmla="*/ 0 w 14"/>
                <a:gd name="T11" fmla="*/ 0 h 4"/>
                <a:gd name="T12" fmla="*/ 14 w 14"/>
                <a:gd name="T13" fmla="*/ 0 h 4"/>
                <a:gd name="T14" fmla="*/ 14 w 14"/>
                <a:gd name="T15" fmla="*/ 1 h 4"/>
                <a:gd name="T16" fmla="*/ 14 w 1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cubicBezTo>
                    <a:pt x="14" y="3"/>
                    <a:pt x="14" y="4"/>
                    <a:pt x="1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68"/>
            <p:cNvSpPr/>
            <p:nvPr/>
          </p:nvSpPr>
          <p:spPr bwMode="auto">
            <a:xfrm>
              <a:off x="1866901" y="1455738"/>
              <a:ext cx="57150" cy="14287"/>
            </a:xfrm>
            <a:custGeom>
              <a:avLst/>
              <a:gdLst>
                <a:gd name="T0" fmla="*/ 15 w 15"/>
                <a:gd name="T1" fmla="*/ 3 h 4"/>
                <a:gd name="T2" fmla="*/ 14 w 15"/>
                <a:gd name="T3" fmla="*/ 4 h 4"/>
                <a:gd name="T4" fmla="*/ 0 w 15"/>
                <a:gd name="T5" fmla="*/ 4 h 4"/>
                <a:gd name="T6" fmla="*/ 0 w 15"/>
                <a:gd name="T7" fmla="*/ 3 h 4"/>
                <a:gd name="T8" fmla="*/ 0 w 15"/>
                <a:gd name="T9" fmla="*/ 1 h 4"/>
                <a:gd name="T10" fmla="*/ 0 w 15"/>
                <a:gd name="T11" fmla="*/ 0 h 4"/>
                <a:gd name="T12" fmla="*/ 14 w 15"/>
                <a:gd name="T13" fmla="*/ 0 h 4"/>
                <a:gd name="T14" fmla="*/ 15 w 15"/>
                <a:gd name="T15" fmla="*/ 1 h 4"/>
                <a:gd name="T16" fmla="*/ 15 w 1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5" y="3"/>
                    <a:pt x="14" y="4"/>
                    <a:pt x="14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5" y="1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69"/>
            <p:cNvSpPr>
              <a:spLocks noEditPoints="1"/>
            </p:cNvSpPr>
            <p:nvPr/>
          </p:nvSpPr>
          <p:spPr bwMode="auto">
            <a:xfrm>
              <a:off x="1954213" y="1390650"/>
              <a:ext cx="257175" cy="371475"/>
            </a:xfrm>
            <a:custGeom>
              <a:avLst/>
              <a:gdLst>
                <a:gd name="T0" fmla="*/ 23 w 68"/>
                <a:gd name="T1" fmla="*/ 0 h 98"/>
                <a:gd name="T2" fmla="*/ 0 w 68"/>
                <a:gd name="T3" fmla="*/ 12 h 98"/>
                <a:gd name="T4" fmla="*/ 0 w 68"/>
                <a:gd name="T5" fmla="*/ 13 h 98"/>
                <a:gd name="T6" fmla="*/ 44 w 68"/>
                <a:gd name="T7" fmla="*/ 97 h 98"/>
                <a:gd name="T8" fmla="*/ 45 w 68"/>
                <a:gd name="T9" fmla="*/ 98 h 98"/>
                <a:gd name="T10" fmla="*/ 67 w 68"/>
                <a:gd name="T11" fmla="*/ 86 h 98"/>
                <a:gd name="T12" fmla="*/ 68 w 68"/>
                <a:gd name="T13" fmla="*/ 85 h 98"/>
                <a:gd name="T14" fmla="*/ 24 w 68"/>
                <a:gd name="T15" fmla="*/ 0 h 98"/>
                <a:gd name="T16" fmla="*/ 23 w 68"/>
                <a:gd name="T17" fmla="*/ 0 h 98"/>
                <a:gd name="T18" fmla="*/ 54 w 68"/>
                <a:gd name="T19" fmla="*/ 89 h 98"/>
                <a:gd name="T20" fmla="*/ 45 w 68"/>
                <a:gd name="T21" fmla="*/ 86 h 98"/>
                <a:gd name="T22" fmla="*/ 48 w 68"/>
                <a:gd name="T23" fmla="*/ 77 h 98"/>
                <a:gd name="T24" fmla="*/ 57 w 68"/>
                <a:gd name="T25" fmla="*/ 80 h 98"/>
                <a:gd name="T26" fmla="*/ 54 w 68"/>
                <a:gd name="T27" fmla="*/ 89 h 98"/>
                <a:gd name="T28" fmla="*/ 45 w 68"/>
                <a:gd name="T29" fmla="*/ 49 h 98"/>
                <a:gd name="T30" fmla="*/ 45 w 68"/>
                <a:gd name="T31" fmla="*/ 50 h 98"/>
                <a:gd name="T32" fmla="*/ 29 w 68"/>
                <a:gd name="T33" fmla="*/ 59 h 98"/>
                <a:gd name="T34" fmla="*/ 28 w 68"/>
                <a:gd name="T35" fmla="*/ 58 h 98"/>
                <a:gd name="T36" fmla="*/ 6 w 68"/>
                <a:gd name="T37" fmla="*/ 15 h 98"/>
                <a:gd name="T38" fmla="*/ 6 w 68"/>
                <a:gd name="T39" fmla="*/ 14 h 98"/>
                <a:gd name="T40" fmla="*/ 22 w 68"/>
                <a:gd name="T41" fmla="*/ 6 h 98"/>
                <a:gd name="T42" fmla="*/ 23 w 68"/>
                <a:gd name="T43" fmla="*/ 6 h 98"/>
                <a:gd name="T44" fmla="*/ 45 w 68"/>
                <a:gd name="T45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98">
                  <a:moveTo>
                    <a:pt x="23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8"/>
                    <a:pt x="44" y="98"/>
                    <a:pt x="45" y="98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5"/>
                    <a:pt x="68" y="8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lose/>
                  <a:moveTo>
                    <a:pt x="54" y="89"/>
                  </a:moveTo>
                  <a:cubicBezTo>
                    <a:pt x="51" y="90"/>
                    <a:pt x="47" y="89"/>
                    <a:pt x="45" y="86"/>
                  </a:cubicBezTo>
                  <a:cubicBezTo>
                    <a:pt x="44" y="83"/>
                    <a:pt x="45" y="79"/>
                    <a:pt x="48" y="77"/>
                  </a:cubicBezTo>
                  <a:cubicBezTo>
                    <a:pt x="52" y="75"/>
                    <a:pt x="56" y="76"/>
                    <a:pt x="57" y="80"/>
                  </a:cubicBezTo>
                  <a:cubicBezTo>
                    <a:pt x="59" y="83"/>
                    <a:pt x="58" y="87"/>
                    <a:pt x="54" y="89"/>
                  </a:cubicBezTo>
                  <a:close/>
                  <a:moveTo>
                    <a:pt x="45" y="49"/>
                  </a:moveTo>
                  <a:cubicBezTo>
                    <a:pt x="46" y="50"/>
                    <a:pt x="45" y="50"/>
                    <a:pt x="45" y="5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4"/>
                    <a:pt x="6" y="1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3" y="6"/>
                    <a:pt x="23" y="6"/>
                  </a:cubicBezTo>
                  <a:lnTo>
                    <a:pt x="45" y="49"/>
                  </a:ln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70"/>
            <p:cNvSpPr/>
            <p:nvPr/>
          </p:nvSpPr>
          <p:spPr bwMode="auto">
            <a:xfrm>
              <a:off x="1995488" y="1439863"/>
              <a:ext cx="52388" cy="38100"/>
            </a:xfrm>
            <a:custGeom>
              <a:avLst/>
              <a:gdLst>
                <a:gd name="T0" fmla="*/ 14 w 14"/>
                <a:gd name="T1" fmla="*/ 2 h 10"/>
                <a:gd name="T2" fmla="*/ 14 w 14"/>
                <a:gd name="T3" fmla="*/ 3 h 10"/>
                <a:gd name="T4" fmla="*/ 2 w 14"/>
                <a:gd name="T5" fmla="*/ 9 h 10"/>
                <a:gd name="T6" fmla="*/ 1 w 14"/>
                <a:gd name="T7" fmla="*/ 9 h 10"/>
                <a:gd name="T8" fmla="*/ 0 w 14"/>
                <a:gd name="T9" fmla="*/ 7 h 10"/>
                <a:gd name="T10" fmla="*/ 0 w 14"/>
                <a:gd name="T11" fmla="*/ 6 h 10"/>
                <a:gd name="T12" fmla="*/ 12 w 14"/>
                <a:gd name="T13" fmla="*/ 0 h 10"/>
                <a:gd name="T14" fmla="*/ 13 w 14"/>
                <a:gd name="T15" fmla="*/ 0 h 10"/>
                <a:gd name="T16" fmla="*/ 14 w 14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0">
                  <a:moveTo>
                    <a:pt x="14" y="2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71"/>
            <p:cNvSpPr/>
            <p:nvPr/>
          </p:nvSpPr>
          <p:spPr bwMode="auto">
            <a:xfrm>
              <a:off x="2003426" y="1455738"/>
              <a:ext cx="57150" cy="38100"/>
            </a:xfrm>
            <a:custGeom>
              <a:avLst/>
              <a:gdLst>
                <a:gd name="T0" fmla="*/ 14 w 15"/>
                <a:gd name="T1" fmla="*/ 3 h 10"/>
                <a:gd name="T2" fmla="*/ 14 w 15"/>
                <a:gd name="T3" fmla="*/ 4 h 10"/>
                <a:gd name="T4" fmla="*/ 2 w 15"/>
                <a:gd name="T5" fmla="*/ 10 h 10"/>
                <a:gd name="T6" fmla="*/ 1 w 15"/>
                <a:gd name="T7" fmla="*/ 9 h 10"/>
                <a:gd name="T8" fmla="*/ 0 w 15"/>
                <a:gd name="T9" fmla="*/ 8 h 10"/>
                <a:gd name="T10" fmla="*/ 1 w 15"/>
                <a:gd name="T11" fmla="*/ 6 h 10"/>
                <a:gd name="T12" fmla="*/ 12 w 15"/>
                <a:gd name="T13" fmla="*/ 0 h 10"/>
                <a:gd name="T14" fmla="*/ 13 w 15"/>
                <a:gd name="T15" fmla="*/ 1 h 10"/>
                <a:gd name="T16" fmla="*/ 14 w 15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0">
                  <a:moveTo>
                    <a:pt x="14" y="3"/>
                  </a:moveTo>
                  <a:cubicBezTo>
                    <a:pt x="15" y="3"/>
                    <a:pt x="14" y="3"/>
                    <a:pt x="14" y="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F29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6342794" y="4191779"/>
            <a:ext cx="381001" cy="469900"/>
            <a:chOff x="1674813" y="1797050"/>
            <a:chExt cx="381001" cy="469900"/>
          </a:xfrm>
        </p:grpSpPr>
        <p:sp>
          <p:nvSpPr>
            <p:cNvPr id="104" name="Freeform 72"/>
            <p:cNvSpPr>
              <a:spLocks noEditPoints="1"/>
            </p:cNvSpPr>
            <p:nvPr/>
          </p:nvSpPr>
          <p:spPr bwMode="auto">
            <a:xfrm>
              <a:off x="1674813" y="1978025"/>
              <a:ext cx="90488" cy="288925"/>
            </a:xfrm>
            <a:custGeom>
              <a:avLst/>
              <a:gdLst>
                <a:gd name="T0" fmla="*/ 2 w 24"/>
                <a:gd name="T1" fmla="*/ 0 h 76"/>
                <a:gd name="T2" fmla="*/ 0 w 24"/>
                <a:gd name="T3" fmla="*/ 75 h 76"/>
                <a:gd name="T4" fmla="*/ 2 w 24"/>
                <a:gd name="T5" fmla="*/ 76 h 76"/>
                <a:gd name="T6" fmla="*/ 8 w 24"/>
                <a:gd name="T7" fmla="*/ 66 h 76"/>
                <a:gd name="T8" fmla="*/ 22 w 24"/>
                <a:gd name="T9" fmla="*/ 76 h 76"/>
                <a:gd name="T10" fmla="*/ 24 w 24"/>
                <a:gd name="T11" fmla="*/ 1 h 76"/>
                <a:gd name="T12" fmla="*/ 11 w 24"/>
                <a:gd name="T13" fmla="*/ 60 h 76"/>
                <a:gd name="T14" fmla="*/ 3 w 24"/>
                <a:gd name="T15" fmla="*/ 55 h 76"/>
                <a:gd name="T16" fmla="*/ 11 w 24"/>
                <a:gd name="T17" fmla="*/ 60 h 76"/>
                <a:gd name="T18" fmla="*/ 3 w 24"/>
                <a:gd name="T19" fmla="*/ 51 h 76"/>
                <a:gd name="T20" fmla="*/ 11 w 24"/>
                <a:gd name="T21" fmla="*/ 46 h 76"/>
                <a:gd name="T22" fmla="*/ 11 w 24"/>
                <a:gd name="T23" fmla="*/ 43 h 76"/>
                <a:gd name="T24" fmla="*/ 3 w 24"/>
                <a:gd name="T25" fmla="*/ 38 h 76"/>
                <a:gd name="T26" fmla="*/ 11 w 24"/>
                <a:gd name="T27" fmla="*/ 43 h 76"/>
                <a:gd name="T28" fmla="*/ 3 w 24"/>
                <a:gd name="T29" fmla="*/ 34 h 76"/>
                <a:gd name="T30" fmla="*/ 11 w 24"/>
                <a:gd name="T31" fmla="*/ 29 h 76"/>
                <a:gd name="T32" fmla="*/ 11 w 24"/>
                <a:gd name="T33" fmla="*/ 26 h 76"/>
                <a:gd name="T34" fmla="*/ 3 w 24"/>
                <a:gd name="T35" fmla="*/ 21 h 76"/>
                <a:gd name="T36" fmla="*/ 11 w 24"/>
                <a:gd name="T37" fmla="*/ 26 h 76"/>
                <a:gd name="T38" fmla="*/ 3 w 24"/>
                <a:gd name="T39" fmla="*/ 17 h 76"/>
                <a:gd name="T40" fmla="*/ 11 w 24"/>
                <a:gd name="T41" fmla="*/ 12 h 76"/>
                <a:gd name="T42" fmla="*/ 11 w 24"/>
                <a:gd name="T43" fmla="*/ 9 h 76"/>
                <a:gd name="T44" fmla="*/ 3 w 24"/>
                <a:gd name="T45" fmla="*/ 3 h 76"/>
                <a:gd name="T46" fmla="*/ 11 w 24"/>
                <a:gd name="T47" fmla="*/ 9 h 76"/>
                <a:gd name="T48" fmla="*/ 13 w 24"/>
                <a:gd name="T49" fmla="*/ 60 h 76"/>
                <a:gd name="T50" fmla="*/ 21 w 24"/>
                <a:gd name="T51" fmla="*/ 55 h 76"/>
                <a:gd name="T52" fmla="*/ 21 w 24"/>
                <a:gd name="T53" fmla="*/ 51 h 76"/>
                <a:gd name="T54" fmla="*/ 13 w 24"/>
                <a:gd name="T55" fmla="*/ 46 h 76"/>
                <a:gd name="T56" fmla="*/ 21 w 24"/>
                <a:gd name="T57" fmla="*/ 51 h 76"/>
                <a:gd name="T58" fmla="*/ 13 w 24"/>
                <a:gd name="T59" fmla="*/ 43 h 76"/>
                <a:gd name="T60" fmla="*/ 21 w 24"/>
                <a:gd name="T61" fmla="*/ 38 h 76"/>
                <a:gd name="T62" fmla="*/ 21 w 24"/>
                <a:gd name="T63" fmla="*/ 34 h 76"/>
                <a:gd name="T64" fmla="*/ 13 w 24"/>
                <a:gd name="T65" fmla="*/ 29 h 76"/>
                <a:gd name="T66" fmla="*/ 21 w 24"/>
                <a:gd name="T67" fmla="*/ 34 h 76"/>
                <a:gd name="T68" fmla="*/ 13 w 24"/>
                <a:gd name="T69" fmla="*/ 26 h 76"/>
                <a:gd name="T70" fmla="*/ 21 w 24"/>
                <a:gd name="T71" fmla="*/ 21 h 76"/>
                <a:gd name="T72" fmla="*/ 21 w 24"/>
                <a:gd name="T73" fmla="*/ 17 h 76"/>
                <a:gd name="T74" fmla="*/ 13 w 24"/>
                <a:gd name="T75" fmla="*/ 12 h 76"/>
                <a:gd name="T76" fmla="*/ 21 w 24"/>
                <a:gd name="T77" fmla="*/ 17 h 76"/>
                <a:gd name="T78" fmla="*/ 13 w 24"/>
                <a:gd name="T79" fmla="*/ 9 h 76"/>
                <a:gd name="T80" fmla="*/ 21 w 24"/>
                <a:gd name="T81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" h="76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1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3" y="76"/>
                    <a:pt x="24" y="75"/>
                    <a:pt x="24" y="7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2" y="0"/>
                  </a:cubicBezTo>
                  <a:close/>
                  <a:moveTo>
                    <a:pt x="11" y="60"/>
                  </a:moveTo>
                  <a:cubicBezTo>
                    <a:pt x="3" y="60"/>
                    <a:pt x="3" y="60"/>
                    <a:pt x="3" y="60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1" y="55"/>
                    <a:pt x="11" y="55"/>
                    <a:pt x="11" y="55"/>
                  </a:cubicBezTo>
                  <a:lnTo>
                    <a:pt x="11" y="60"/>
                  </a:lnTo>
                  <a:close/>
                  <a:moveTo>
                    <a:pt x="11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1" y="46"/>
                    <a:pt x="11" y="46"/>
                    <a:pt x="11" y="46"/>
                  </a:cubicBezTo>
                  <a:lnTo>
                    <a:pt x="11" y="51"/>
                  </a:lnTo>
                  <a:close/>
                  <a:moveTo>
                    <a:pt x="11" y="43"/>
                  </a:moveTo>
                  <a:cubicBezTo>
                    <a:pt x="3" y="43"/>
                    <a:pt x="3" y="43"/>
                    <a:pt x="3" y="43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38"/>
                    <a:pt x="11" y="38"/>
                    <a:pt x="11" y="38"/>
                  </a:cubicBezTo>
                  <a:lnTo>
                    <a:pt x="11" y="43"/>
                  </a:lnTo>
                  <a:close/>
                  <a:moveTo>
                    <a:pt x="11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1" y="29"/>
                    <a:pt x="11" y="29"/>
                    <a:pt x="11" y="29"/>
                  </a:cubicBezTo>
                  <a:lnTo>
                    <a:pt x="11" y="34"/>
                  </a:lnTo>
                  <a:close/>
                  <a:moveTo>
                    <a:pt x="11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1" y="26"/>
                  </a:lnTo>
                  <a:close/>
                  <a:moveTo>
                    <a:pt x="11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7"/>
                  </a:lnTo>
                  <a:close/>
                  <a:moveTo>
                    <a:pt x="11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1" y="3"/>
                    <a:pt x="11" y="3"/>
                    <a:pt x="11" y="3"/>
                  </a:cubicBezTo>
                  <a:lnTo>
                    <a:pt x="11" y="9"/>
                  </a:lnTo>
                  <a:close/>
                  <a:moveTo>
                    <a:pt x="21" y="60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21" y="55"/>
                    <a:pt x="21" y="55"/>
                    <a:pt x="21" y="55"/>
                  </a:cubicBezTo>
                  <a:lnTo>
                    <a:pt x="21" y="60"/>
                  </a:lnTo>
                  <a:close/>
                  <a:moveTo>
                    <a:pt x="21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51"/>
                  </a:lnTo>
                  <a:close/>
                  <a:moveTo>
                    <a:pt x="21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21" y="38"/>
                    <a:pt x="21" y="38"/>
                    <a:pt x="21" y="38"/>
                  </a:cubicBezTo>
                  <a:lnTo>
                    <a:pt x="21" y="43"/>
                  </a:lnTo>
                  <a:close/>
                  <a:moveTo>
                    <a:pt x="21" y="34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21" y="29"/>
                    <a:pt x="21" y="29"/>
                    <a:pt x="21" y="29"/>
                  </a:cubicBezTo>
                  <a:lnTo>
                    <a:pt x="21" y="34"/>
                  </a:lnTo>
                  <a:close/>
                  <a:moveTo>
                    <a:pt x="21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21" y="21"/>
                    <a:pt x="21" y="21"/>
                    <a:pt x="21" y="21"/>
                  </a:cubicBezTo>
                  <a:lnTo>
                    <a:pt x="21" y="26"/>
                  </a:lnTo>
                  <a:close/>
                  <a:moveTo>
                    <a:pt x="21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21" y="17"/>
                  </a:lnTo>
                  <a:close/>
                  <a:moveTo>
                    <a:pt x="21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21" y="3"/>
                    <a:pt x="21" y="3"/>
                    <a:pt x="21" y="3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3"/>
            <p:cNvSpPr>
              <a:spLocks noEditPoints="1"/>
            </p:cNvSpPr>
            <p:nvPr/>
          </p:nvSpPr>
          <p:spPr bwMode="auto">
            <a:xfrm>
              <a:off x="1927226" y="2100263"/>
              <a:ext cx="128588" cy="166687"/>
            </a:xfrm>
            <a:custGeom>
              <a:avLst/>
              <a:gdLst>
                <a:gd name="T0" fmla="*/ 33 w 34"/>
                <a:gd name="T1" fmla="*/ 0 h 44"/>
                <a:gd name="T2" fmla="*/ 1 w 34"/>
                <a:gd name="T3" fmla="*/ 0 h 44"/>
                <a:gd name="T4" fmla="*/ 0 w 34"/>
                <a:gd name="T5" fmla="*/ 1 h 44"/>
                <a:gd name="T6" fmla="*/ 0 w 34"/>
                <a:gd name="T7" fmla="*/ 43 h 44"/>
                <a:gd name="T8" fmla="*/ 1 w 34"/>
                <a:gd name="T9" fmla="*/ 44 h 44"/>
                <a:gd name="T10" fmla="*/ 33 w 34"/>
                <a:gd name="T11" fmla="*/ 44 h 44"/>
                <a:gd name="T12" fmla="*/ 34 w 34"/>
                <a:gd name="T13" fmla="*/ 43 h 44"/>
                <a:gd name="T14" fmla="*/ 34 w 34"/>
                <a:gd name="T15" fmla="*/ 1 h 44"/>
                <a:gd name="T16" fmla="*/ 33 w 34"/>
                <a:gd name="T17" fmla="*/ 0 h 44"/>
                <a:gd name="T18" fmla="*/ 15 w 34"/>
                <a:gd name="T19" fmla="*/ 37 h 44"/>
                <a:gd name="T20" fmla="*/ 2 w 34"/>
                <a:gd name="T21" fmla="*/ 37 h 44"/>
                <a:gd name="T22" fmla="*/ 2 w 34"/>
                <a:gd name="T23" fmla="*/ 32 h 44"/>
                <a:gd name="T24" fmla="*/ 15 w 34"/>
                <a:gd name="T25" fmla="*/ 32 h 44"/>
                <a:gd name="T26" fmla="*/ 15 w 34"/>
                <a:gd name="T27" fmla="*/ 37 h 44"/>
                <a:gd name="T28" fmla="*/ 15 w 34"/>
                <a:gd name="T29" fmla="*/ 28 h 44"/>
                <a:gd name="T30" fmla="*/ 2 w 34"/>
                <a:gd name="T31" fmla="*/ 28 h 44"/>
                <a:gd name="T32" fmla="*/ 2 w 34"/>
                <a:gd name="T33" fmla="*/ 22 h 44"/>
                <a:gd name="T34" fmla="*/ 15 w 34"/>
                <a:gd name="T35" fmla="*/ 22 h 44"/>
                <a:gd name="T36" fmla="*/ 15 w 34"/>
                <a:gd name="T37" fmla="*/ 28 h 44"/>
                <a:gd name="T38" fmla="*/ 15 w 34"/>
                <a:gd name="T39" fmla="*/ 18 h 44"/>
                <a:gd name="T40" fmla="*/ 2 w 34"/>
                <a:gd name="T41" fmla="*/ 18 h 44"/>
                <a:gd name="T42" fmla="*/ 2 w 34"/>
                <a:gd name="T43" fmla="*/ 13 h 44"/>
                <a:gd name="T44" fmla="*/ 15 w 34"/>
                <a:gd name="T45" fmla="*/ 13 h 44"/>
                <a:gd name="T46" fmla="*/ 15 w 34"/>
                <a:gd name="T47" fmla="*/ 18 h 44"/>
                <a:gd name="T48" fmla="*/ 15 w 34"/>
                <a:gd name="T49" fmla="*/ 9 h 44"/>
                <a:gd name="T50" fmla="*/ 2 w 34"/>
                <a:gd name="T51" fmla="*/ 9 h 44"/>
                <a:gd name="T52" fmla="*/ 2 w 34"/>
                <a:gd name="T53" fmla="*/ 3 h 44"/>
                <a:gd name="T54" fmla="*/ 15 w 34"/>
                <a:gd name="T55" fmla="*/ 3 h 44"/>
                <a:gd name="T56" fmla="*/ 15 w 34"/>
                <a:gd name="T57" fmla="*/ 9 h 44"/>
                <a:gd name="T58" fmla="*/ 32 w 34"/>
                <a:gd name="T59" fmla="*/ 37 h 44"/>
                <a:gd name="T60" fmla="*/ 19 w 34"/>
                <a:gd name="T61" fmla="*/ 37 h 44"/>
                <a:gd name="T62" fmla="*/ 19 w 34"/>
                <a:gd name="T63" fmla="*/ 32 h 44"/>
                <a:gd name="T64" fmla="*/ 32 w 34"/>
                <a:gd name="T65" fmla="*/ 32 h 44"/>
                <a:gd name="T66" fmla="*/ 32 w 34"/>
                <a:gd name="T67" fmla="*/ 37 h 44"/>
                <a:gd name="T68" fmla="*/ 32 w 34"/>
                <a:gd name="T69" fmla="*/ 28 h 44"/>
                <a:gd name="T70" fmla="*/ 19 w 34"/>
                <a:gd name="T71" fmla="*/ 28 h 44"/>
                <a:gd name="T72" fmla="*/ 19 w 34"/>
                <a:gd name="T73" fmla="*/ 22 h 44"/>
                <a:gd name="T74" fmla="*/ 32 w 34"/>
                <a:gd name="T75" fmla="*/ 22 h 44"/>
                <a:gd name="T76" fmla="*/ 32 w 34"/>
                <a:gd name="T77" fmla="*/ 28 h 44"/>
                <a:gd name="T78" fmla="*/ 32 w 34"/>
                <a:gd name="T79" fmla="*/ 18 h 44"/>
                <a:gd name="T80" fmla="*/ 19 w 34"/>
                <a:gd name="T81" fmla="*/ 18 h 44"/>
                <a:gd name="T82" fmla="*/ 19 w 34"/>
                <a:gd name="T83" fmla="*/ 13 h 44"/>
                <a:gd name="T84" fmla="*/ 32 w 34"/>
                <a:gd name="T85" fmla="*/ 13 h 44"/>
                <a:gd name="T86" fmla="*/ 32 w 34"/>
                <a:gd name="T87" fmla="*/ 18 h 44"/>
                <a:gd name="T88" fmla="*/ 32 w 34"/>
                <a:gd name="T89" fmla="*/ 9 h 44"/>
                <a:gd name="T90" fmla="*/ 19 w 34"/>
                <a:gd name="T91" fmla="*/ 9 h 44"/>
                <a:gd name="T92" fmla="*/ 19 w 34"/>
                <a:gd name="T93" fmla="*/ 3 h 44"/>
                <a:gd name="T94" fmla="*/ 32 w 34"/>
                <a:gd name="T95" fmla="*/ 3 h 44"/>
                <a:gd name="T96" fmla="*/ 32 w 34"/>
                <a:gd name="T97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" h="4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4" y="44"/>
                    <a:pt x="34" y="4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3" y="0"/>
                  </a:cubicBezTo>
                  <a:close/>
                  <a:moveTo>
                    <a:pt x="15" y="37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5" y="32"/>
                    <a:pt x="15" y="32"/>
                    <a:pt x="15" y="32"/>
                  </a:cubicBezTo>
                  <a:lnTo>
                    <a:pt x="15" y="37"/>
                  </a:lnTo>
                  <a:close/>
                  <a:moveTo>
                    <a:pt x="15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5" y="22"/>
                    <a:pt x="15" y="22"/>
                    <a:pt x="15" y="22"/>
                  </a:cubicBezTo>
                  <a:lnTo>
                    <a:pt x="15" y="28"/>
                  </a:lnTo>
                  <a:close/>
                  <a:moveTo>
                    <a:pt x="15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18"/>
                  </a:lnTo>
                  <a:close/>
                  <a:moveTo>
                    <a:pt x="15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5" y="3"/>
                    <a:pt x="15" y="3"/>
                    <a:pt x="15" y="3"/>
                  </a:cubicBezTo>
                  <a:lnTo>
                    <a:pt x="15" y="9"/>
                  </a:lnTo>
                  <a:close/>
                  <a:moveTo>
                    <a:pt x="32" y="37"/>
                  </a:moveTo>
                  <a:cubicBezTo>
                    <a:pt x="19" y="37"/>
                    <a:pt x="19" y="37"/>
                    <a:pt x="19" y="3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37"/>
                  </a:lnTo>
                  <a:close/>
                  <a:moveTo>
                    <a:pt x="32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2" y="22"/>
                    <a:pt x="32" y="22"/>
                    <a:pt x="32" y="22"/>
                  </a:cubicBezTo>
                  <a:lnTo>
                    <a:pt x="32" y="28"/>
                  </a:lnTo>
                  <a:close/>
                  <a:moveTo>
                    <a:pt x="32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32" y="13"/>
                    <a:pt x="32" y="13"/>
                    <a:pt x="32" y="13"/>
                  </a:cubicBezTo>
                  <a:lnTo>
                    <a:pt x="32" y="18"/>
                  </a:lnTo>
                  <a:close/>
                  <a:moveTo>
                    <a:pt x="32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32" y="3"/>
                    <a:pt x="32" y="3"/>
                    <a:pt x="32" y="3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4"/>
            <p:cNvSpPr>
              <a:spLocks noEditPoints="1"/>
            </p:cNvSpPr>
            <p:nvPr/>
          </p:nvSpPr>
          <p:spPr bwMode="auto">
            <a:xfrm>
              <a:off x="1781176" y="1797050"/>
              <a:ext cx="131763" cy="469900"/>
            </a:xfrm>
            <a:custGeom>
              <a:avLst/>
              <a:gdLst>
                <a:gd name="T0" fmla="*/ 23 w 35"/>
                <a:gd name="T1" fmla="*/ 11 h 124"/>
                <a:gd name="T2" fmla="*/ 22 w 35"/>
                <a:gd name="T3" fmla="*/ 0 h 124"/>
                <a:gd name="T4" fmla="*/ 21 w 35"/>
                <a:gd name="T5" fmla="*/ 11 h 124"/>
                <a:gd name="T6" fmla="*/ 8 w 35"/>
                <a:gd name="T7" fmla="*/ 9 h 124"/>
                <a:gd name="T8" fmla="*/ 4 w 35"/>
                <a:gd name="T9" fmla="*/ 7 h 124"/>
                <a:gd name="T10" fmla="*/ 3 w 35"/>
                <a:gd name="T11" fmla="*/ 11 h 124"/>
                <a:gd name="T12" fmla="*/ 0 w 35"/>
                <a:gd name="T13" fmla="*/ 13 h 124"/>
                <a:gd name="T14" fmla="*/ 2 w 35"/>
                <a:gd name="T15" fmla="*/ 124 h 124"/>
                <a:gd name="T16" fmla="*/ 3 w 35"/>
                <a:gd name="T17" fmla="*/ 109 h 124"/>
                <a:gd name="T18" fmla="*/ 12 w 35"/>
                <a:gd name="T19" fmla="*/ 124 h 124"/>
                <a:gd name="T20" fmla="*/ 35 w 35"/>
                <a:gd name="T21" fmla="*/ 122 h 124"/>
                <a:gd name="T22" fmla="*/ 32 w 35"/>
                <a:gd name="T23" fmla="*/ 11 h 124"/>
                <a:gd name="T24" fmla="*/ 4 w 35"/>
                <a:gd name="T25" fmla="*/ 100 h 124"/>
                <a:gd name="T26" fmla="*/ 16 w 35"/>
                <a:gd name="T27" fmla="*/ 93 h 124"/>
                <a:gd name="T28" fmla="*/ 16 w 35"/>
                <a:gd name="T29" fmla="*/ 87 h 124"/>
                <a:gd name="T30" fmla="*/ 4 w 35"/>
                <a:gd name="T31" fmla="*/ 80 h 124"/>
                <a:gd name="T32" fmla="*/ 16 w 35"/>
                <a:gd name="T33" fmla="*/ 87 h 124"/>
                <a:gd name="T34" fmla="*/ 4 w 35"/>
                <a:gd name="T35" fmla="*/ 75 h 124"/>
                <a:gd name="T36" fmla="*/ 16 w 35"/>
                <a:gd name="T37" fmla="*/ 67 h 124"/>
                <a:gd name="T38" fmla="*/ 16 w 35"/>
                <a:gd name="T39" fmla="*/ 62 h 124"/>
                <a:gd name="T40" fmla="*/ 4 w 35"/>
                <a:gd name="T41" fmla="*/ 54 h 124"/>
                <a:gd name="T42" fmla="*/ 16 w 35"/>
                <a:gd name="T43" fmla="*/ 62 h 124"/>
                <a:gd name="T44" fmla="*/ 4 w 35"/>
                <a:gd name="T45" fmla="*/ 49 h 124"/>
                <a:gd name="T46" fmla="*/ 16 w 35"/>
                <a:gd name="T47" fmla="*/ 41 h 124"/>
                <a:gd name="T48" fmla="*/ 16 w 35"/>
                <a:gd name="T49" fmla="*/ 36 h 124"/>
                <a:gd name="T50" fmla="*/ 4 w 35"/>
                <a:gd name="T51" fmla="*/ 29 h 124"/>
                <a:gd name="T52" fmla="*/ 16 w 35"/>
                <a:gd name="T53" fmla="*/ 36 h 124"/>
                <a:gd name="T54" fmla="*/ 4 w 35"/>
                <a:gd name="T55" fmla="*/ 24 h 124"/>
                <a:gd name="T56" fmla="*/ 16 w 35"/>
                <a:gd name="T57" fmla="*/ 16 h 124"/>
                <a:gd name="T58" fmla="*/ 30 w 35"/>
                <a:gd name="T59" fmla="*/ 100 h 124"/>
                <a:gd name="T60" fmla="*/ 18 w 35"/>
                <a:gd name="T61" fmla="*/ 93 h 124"/>
                <a:gd name="T62" fmla="*/ 30 w 35"/>
                <a:gd name="T63" fmla="*/ 100 h 124"/>
                <a:gd name="T64" fmla="*/ 18 w 35"/>
                <a:gd name="T65" fmla="*/ 87 h 124"/>
                <a:gd name="T66" fmla="*/ 30 w 35"/>
                <a:gd name="T67" fmla="*/ 80 h 124"/>
                <a:gd name="T68" fmla="*/ 30 w 35"/>
                <a:gd name="T69" fmla="*/ 75 h 124"/>
                <a:gd name="T70" fmla="*/ 18 w 35"/>
                <a:gd name="T71" fmla="*/ 67 h 124"/>
                <a:gd name="T72" fmla="*/ 30 w 35"/>
                <a:gd name="T73" fmla="*/ 75 h 124"/>
                <a:gd name="T74" fmla="*/ 18 w 35"/>
                <a:gd name="T75" fmla="*/ 62 h 124"/>
                <a:gd name="T76" fmla="*/ 30 w 35"/>
                <a:gd name="T77" fmla="*/ 54 h 124"/>
                <a:gd name="T78" fmla="*/ 30 w 35"/>
                <a:gd name="T79" fmla="*/ 49 h 124"/>
                <a:gd name="T80" fmla="*/ 18 w 35"/>
                <a:gd name="T81" fmla="*/ 41 h 124"/>
                <a:gd name="T82" fmla="*/ 30 w 35"/>
                <a:gd name="T83" fmla="*/ 49 h 124"/>
                <a:gd name="T84" fmla="*/ 18 w 35"/>
                <a:gd name="T85" fmla="*/ 36 h 124"/>
                <a:gd name="T86" fmla="*/ 30 w 35"/>
                <a:gd name="T87" fmla="*/ 29 h 124"/>
                <a:gd name="T88" fmla="*/ 30 w 35"/>
                <a:gd name="T89" fmla="*/ 24 h 124"/>
                <a:gd name="T90" fmla="*/ 18 w 35"/>
                <a:gd name="T91" fmla="*/ 16 h 124"/>
                <a:gd name="T92" fmla="*/ 30 w 35"/>
                <a:gd name="T93" fmla="*/ 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" h="124">
                  <a:moveTo>
                    <a:pt x="32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4" y="124"/>
                    <a:pt x="35" y="123"/>
                    <a:pt x="35" y="12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11"/>
                    <a:pt x="32" y="11"/>
                  </a:cubicBezTo>
                  <a:close/>
                  <a:moveTo>
                    <a:pt x="16" y="100"/>
                  </a:moveTo>
                  <a:cubicBezTo>
                    <a:pt x="4" y="100"/>
                    <a:pt x="4" y="100"/>
                    <a:pt x="4" y="100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6" y="93"/>
                    <a:pt x="16" y="93"/>
                    <a:pt x="16" y="93"/>
                  </a:cubicBezTo>
                  <a:lnTo>
                    <a:pt x="16" y="100"/>
                  </a:lnTo>
                  <a:close/>
                  <a:moveTo>
                    <a:pt x="16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16" y="80"/>
                    <a:pt x="16" y="80"/>
                    <a:pt x="16" y="80"/>
                  </a:cubicBezTo>
                  <a:lnTo>
                    <a:pt x="16" y="87"/>
                  </a:lnTo>
                  <a:close/>
                  <a:moveTo>
                    <a:pt x="16" y="75"/>
                  </a:moveTo>
                  <a:cubicBezTo>
                    <a:pt x="4" y="75"/>
                    <a:pt x="4" y="75"/>
                    <a:pt x="4" y="75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75"/>
                  </a:lnTo>
                  <a:close/>
                  <a:moveTo>
                    <a:pt x="16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16" y="62"/>
                  </a:lnTo>
                  <a:close/>
                  <a:moveTo>
                    <a:pt x="16" y="49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6" y="41"/>
                    <a:pt x="16" y="41"/>
                    <a:pt x="16" y="41"/>
                  </a:cubicBezTo>
                  <a:lnTo>
                    <a:pt x="16" y="49"/>
                  </a:lnTo>
                  <a:close/>
                  <a:moveTo>
                    <a:pt x="16" y="36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6" y="29"/>
                    <a:pt x="16" y="29"/>
                    <a:pt x="16" y="29"/>
                  </a:cubicBezTo>
                  <a:lnTo>
                    <a:pt x="16" y="36"/>
                  </a:lnTo>
                  <a:close/>
                  <a:moveTo>
                    <a:pt x="16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24"/>
                  </a:lnTo>
                  <a:close/>
                  <a:moveTo>
                    <a:pt x="30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30" y="93"/>
                    <a:pt x="30" y="93"/>
                    <a:pt x="30" y="93"/>
                  </a:cubicBezTo>
                  <a:lnTo>
                    <a:pt x="30" y="100"/>
                  </a:lnTo>
                  <a:close/>
                  <a:moveTo>
                    <a:pt x="30" y="87"/>
                  </a:moveTo>
                  <a:cubicBezTo>
                    <a:pt x="18" y="87"/>
                    <a:pt x="18" y="87"/>
                    <a:pt x="18" y="87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30" y="80"/>
                    <a:pt x="30" y="80"/>
                    <a:pt x="30" y="80"/>
                  </a:cubicBezTo>
                  <a:lnTo>
                    <a:pt x="30" y="87"/>
                  </a:lnTo>
                  <a:close/>
                  <a:moveTo>
                    <a:pt x="30" y="75"/>
                  </a:moveTo>
                  <a:cubicBezTo>
                    <a:pt x="18" y="75"/>
                    <a:pt x="18" y="75"/>
                    <a:pt x="18" y="75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30" y="67"/>
                    <a:pt x="30" y="67"/>
                    <a:pt x="30" y="67"/>
                  </a:cubicBezTo>
                  <a:lnTo>
                    <a:pt x="30" y="75"/>
                  </a:lnTo>
                  <a:close/>
                  <a:moveTo>
                    <a:pt x="30" y="62"/>
                  </a:moveTo>
                  <a:cubicBezTo>
                    <a:pt x="18" y="62"/>
                    <a:pt x="18" y="62"/>
                    <a:pt x="18" y="6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30" y="54"/>
                    <a:pt x="30" y="54"/>
                    <a:pt x="30" y="54"/>
                  </a:cubicBezTo>
                  <a:lnTo>
                    <a:pt x="30" y="62"/>
                  </a:lnTo>
                  <a:close/>
                  <a:moveTo>
                    <a:pt x="30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0" y="49"/>
                  </a:lnTo>
                  <a:close/>
                  <a:moveTo>
                    <a:pt x="30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30" y="29"/>
                    <a:pt x="30" y="29"/>
                    <a:pt x="30" y="29"/>
                  </a:cubicBezTo>
                  <a:lnTo>
                    <a:pt x="30" y="36"/>
                  </a:lnTo>
                  <a:close/>
                  <a:moveTo>
                    <a:pt x="30" y="24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30" y="24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5"/>
            <p:cNvSpPr/>
            <p:nvPr/>
          </p:nvSpPr>
          <p:spPr bwMode="auto">
            <a:xfrm>
              <a:off x="1927226" y="2035175"/>
              <a:ext cx="128588" cy="60325"/>
            </a:xfrm>
            <a:custGeom>
              <a:avLst/>
              <a:gdLst>
                <a:gd name="T0" fmla="*/ 33 w 34"/>
                <a:gd name="T1" fmla="*/ 15 h 16"/>
                <a:gd name="T2" fmla="*/ 28 w 34"/>
                <a:gd name="T3" fmla="*/ 10 h 16"/>
                <a:gd name="T4" fmla="*/ 28 w 34"/>
                <a:gd name="T5" fmla="*/ 3 h 16"/>
                <a:gd name="T6" fmla="*/ 26 w 34"/>
                <a:gd name="T7" fmla="*/ 2 h 16"/>
                <a:gd name="T8" fmla="*/ 24 w 34"/>
                <a:gd name="T9" fmla="*/ 2 h 16"/>
                <a:gd name="T10" fmla="*/ 22 w 34"/>
                <a:gd name="T11" fmla="*/ 3 h 16"/>
                <a:gd name="T12" fmla="*/ 22 w 34"/>
                <a:gd name="T13" fmla="*/ 5 h 16"/>
                <a:gd name="T14" fmla="*/ 18 w 34"/>
                <a:gd name="T15" fmla="*/ 0 h 16"/>
                <a:gd name="T16" fmla="*/ 16 w 34"/>
                <a:gd name="T17" fmla="*/ 0 h 16"/>
                <a:gd name="T18" fmla="*/ 1 w 34"/>
                <a:gd name="T19" fmla="*/ 15 h 16"/>
                <a:gd name="T20" fmla="*/ 1 w 34"/>
                <a:gd name="T21" fmla="*/ 16 h 16"/>
                <a:gd name="T22" fmla="*/ 33 w 34"/>
                <a:gd name="T23" fmla="*/ 16 h 16"/>
                <a:gd name="T24" fmla="*/ 33 w 34"/>
                <a:gd name="T2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6">
                  <a:moveTo>
                    <a:pt x="33" y="15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3" y="15"/>
                  </a:cubicBez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083965" y="3408590"/>
            <a:ext cx="580410" cy="783136"/>
            <a:chOff x="2301876" y="1898650"/>
            <a:chExt cx="331788" cy="447675"/>
          </a:xfrm>
        </p:grpSpPr>
        <p:sp>
          <p:nvSpPr>
            <p:cNvPr id="108" name="Freeform 76"/>
            <p:cNvSpPr/>
            <p:nvPr/>
          </p:nvSpPr>
          <p:spPr bwMode="auto">
            <a:xfrm>
              <a:off x="2308226" y="2266950"/>
              <a:ext cx="53975" cy="79375"/>
            </a:xfrm>
            <a:custGeom>
              <a:avLst/>
              <a:gdLst>
                <a:gd name="T0" fmla="*/ 13 w 14"/>
                <a:gd name="T1" fmla="*/ 0 h 21"/>
                <a:gd name="T2" fmla="*/ 1 w 14"/>
                <a:gd name="T3" fmla="*/ 0 h 21"/>
                <a:gd name="T4" fmla="*/ 0 w 14"/>
                <a:gd name="T5" fmla="*/ 1 h 21"/>
                <a:gd name="T6" fmla="*/ 0 w 14"/>
                <a:gd name="T7" fmla="*/ 20 h 21"/>
                <a:gd name="T8" fmla="*/ 1 w 14"/>
                <a:gd name="T9" fmla="*/ 21 h 21"/>
                <a:gd name="T10" fmla="*/ 13 w 14"/>
                <a:gd name="T11" fmla="*/ 21 h 21"/>
                <a:gd name="T12" fmla="*/ 14 w 14"/>
                <a:gd name="T13" fmla="*/ 20 h 21"/>
                <a:gd name="T14" fmla="*/ 14 w 14"/>
                <a:gd name="T15" fmla="*/ 1 h 21"/>
                <a:gd name="T16" fmla="*/ 13 w 14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1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6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7"/>
            <p:cNvSpPr/>
            <p:nvPr/>
          </p:nvSpPr>
          <p:spPr bwMode="auto">
            <a:xfrm>
              <a:off x="2398713" y="2300288"/>
              <a:ext cx="53975" cy="46037"/>
            </a:xfrm>
            <a:custGeom>
              <a:avLst/>
              <a:gdLst>
                <a:gd name="T0" fmla="*/ 13 w 14"/>
                <a:gd name="T1" fmla="*/ 0 h 12"/>
                <a:gd name="T2" fmla="*/ 1 w 14"/>
                <a:gd name="T3" fmla="*/ 0 h 12"/>
                <a:gd name="T4" fmla="*/ 0 w 14"/>
                <a:gd name="T5" fmla="*/ 0 h 12"/>
                <a:gd name="T6" fmla="*/ 0 w 14"/>
                <a:gd name="T7" fmla="*/ 12 h 12"/>
                <a:gd name="T8" fmla="*/ 1 w 14"/>
                <a:gd name="T9" fmla="*/ 12 h 12"/>
                <a:gd name="T10" fmla="*/ 13 w 14"/>
                <a:gd name="T11" fmla="*/ 12 h 12"/>
                <a:gd name="T12" fmla="*/ 14 w 14"/>
                <a:gd name="T13" fmla="*/ 12 h 12"/>
                <a:gd name="T14" fmla="*/ 14 w 14"/>
                <a:gd name="T15" fmla="*/ 0 h 12"/>
                <a:gd name="T16" fmla="*/ 13 w 1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2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6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8"/>
            <p:cNvSpPr/>
            <p:nvPr/>
          </p:nvSpPr>
          <p:spPr bwMode="auto">
            <a:xfrm>
              <a:off x="2486026" y="2206625"/>
              <a:ext cx="52388" cy="139700"/>
            </a:xfrm>
            <a:custGeom>
              <a:avLst/>
              <a:gdLst>
                <a:gd name="T0" fmla="*/ 13 w 14"/>
                <a:gd name="T1" fmla="*/ 0 h 37"/>
                <a:gd name="T2" fmla="*/ 1 w 14"/>
                <a:gd name="T3" fmla="*/ 0 h 37"/>
                <a:gd name="T4" fmla="*/ 0 w 14"/>
                <a:gd name="T5" fmla="*/ 2 h 37"/>
                <a:gd name="T6" fmla="*/ 0 w 14"/>
                <a:gd name="T7" fmla="*/ 35 h 37"/>
                <a:gd name="T8" fmla="*/ 1 w 14"/>
                <a:gd name="T9" fmla="*/ 37 h 37"/>
                <a:gd name="T10" fmla="*/ 13 w 14"/>
                <a:gd name="T11" fmla="*/ 37 h 37"/>
                <a:gd name="T12" fmla="*/ 14 w 14"/>
                <a:gd name="T13" fmla="*/ 35 h 37"/>
                <a:gd name="T14" fmla="*/ 14 w 14"/>
                <a:gd name="T15" fmla="*/ 2 h 37"/>
                <a:gd name="T16" fmla="*/ 13 w 14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7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7"/>
                    <a:pt x="14" y="36"/>
                    <a:pt x="14" y="3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6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79"/>
            <p:cNvSpPr/>
            <p:nvPr/>
          </p:nvSpPr>
          <p:spPr bwMode="auto">
            <a:xfrm>
              <a:off x="2576513" y="2073275"/>
              <a:ext cx="53975" cy="273050"/>
            </a:xfrm>
            <a:custGeom>
              <a:avLst/>
              <a:gdLst>
                <a:gd name="T0" fmla="*/ 13 w 14"/>
                <a:gd name="T1" fmla="*/ 0 h 72"/>
                <a:gd name="T2" fmla="*/ 1 w 14"/>
                <a:gd name="T3" fmla="*/ 0 h 72"/>
                <a:gd name="T4" fmla="*/ 0 w 14"/>
                <a:gd name="T5" fmla="*/ 4 h 72"/>
                <a:gd name="T6" fmla="*/ 0 w 14"/>
                <a:gd name="T7" fmla="*/ 68 h 72"/>
                <a:gd name="T8" fmla="*/ 1 w 14"/>
                <a:gd name="T9" fmla="*/ 72 h 72"/>
                <a:gd name="T10" fmla="*/ 13 w 14"/>
                <a:gd name="T11" fmla="*/ 72 h 72"/>
                <a:gd name="T12" fmla="*/ 14 w 14"/>
                <a:gd name="T13" fmla="*/ 68 h 72"/>
                <a:gd name="T14" fmla="*/ 14 w 14"/>
                <a:gd name="T15" fmla="*/ 4 h 72"/>
                <a:gd name="T16" fmla="*/ 13 w 14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72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1" y="72"/>
                    <a:pt x="1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4" y="72"/>
                    <a:pt x="14" y="70"/>
                    <a:pt x="14" y="6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6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0"/>
            <p:cNvSpPr/>
            <p:nvPr/>
          </p:nvSpPr>
          <p:spPr bwMode="auto">
            <a:xfrm>
              <a:off x="2301876" y="1898650"/>
              <a:ext cx="331788" cy="346075"/>
            </a:xfrm>
            <a:custGeom>
              <a:avLst/>
              <a:gdLst>
                <a:gd name="T0" fmla="*/ 147 w 209"/>
                <a:gd name="T1" fmla="*/ 48 h 218"/>
                <a:gd name="T2" fmla="*/ 159 w 209"/>
                <a:gd name="T3" fmla="*/ 58 h 218"/>
                <a:gd name="T4" fmla="*/ 71 w 209"/>
                <a:gd name="T5" fmla="*/ 191 h 218"/>
                <a:gd name="T6" fmla="*/ 19 w 209"/>
                <a:gd name="T7" fmla="*/ 163 h 218"/>
                <a:gd name="T8" fmla="*/ 0 w 209"/>
                <a:gd name="T9" fmla="*/ 187 h 218"/>
                <a:gd name="T10" fmla="*/ 14 w 209"/>
                <a:gd name="T11" fmla="*/ 198 h 218"/>
                <a:gd name="T12" fmla="*/ 23 w 209"/>
                <a:gd name="T13" fmla="*/ 187 h 218"/>
                <a:gd name="T14" fmla="*/ 78 w 209"/>
                <a:gd name="T15" fmla="*/ 218 h 218"/>
                <a:gd name="T16" fmla="*/ 176 w 209"/>
                <a:gd name="T17" fmla="*/ 67 h 218"/>
                <a:gd name="T18" fmla="*/ 188 w 209"/>
                <a:gd name="T19" fmla="*/ 77 h 218"/>
                <a:gd name="T20" fmla="*/ 197 w 209"/>
                <a:gd name="T21" fmla="*/ 38 h 218"/>
                <a:gd name="T22" fmla="*/ 209 w 209"/>
                <a:gd name="T23" fmla="*/ 0 h 218"/>
                <a:gd name="T24" fmla="*/ 178 w 209"/>
                <a:gd name="T25" fmla="*/ 24 h 218"/>
                <a:gd name="T26" fmla="*/ 147 w 209"/>
                <a:gd name="T27" fmla="*/ 4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9" h="218">
                  <a:moveTo>
                    <a:pt x="147" y="48"/>
                  </a:moveTo>
                  <a:lnTo>
                    <a:pt x="159" y="58"/>
                  </a:lnTo>
                  <a:lnTo>
                    <a:pt x="71" y="191"/>
                  </a:lnTo>
                  <a:lnTo>
                    <a:pt x="19" y="163"/>
                  </a:lnTo>
                  <a:lnTo>
                    <a:pt x="0" y="187"/>
                  </a:lnTo>
                  <a:lnTo>
                    <a:pt x="14" y="198"/>
                  </a:lnTo>
                  <a:lnTo>
                    <a:pt x="23" y="187"/>
                  </a:lnTo>
                  <a:lnTo>
                    <a:pt x="78" y="218"/>
                  </a:lnTo>
                  <a:lnTo>
                    <a:pt x="176" y="67"/>
                  </a:lnTo>
                  <a:lnTo>
                    <a:pt x="188" y="77"/>
                  </a:lnTo>
                  <a:lnTo>
                    <a:pt x="197" y="38"/>
                  </a:lnTo>
                  <a:lnTo>
                    <a:pt x="209" y="0"/>
                  </a:lnTo>
                  <a:lnTo>
                    <a:pt x="178" y="24"/>
                  </a:lnTo>
                  <a:lnTo>
                    <a:pt x="147" y="48"/>
                  </a:lnTo>
                  <a:close/>
                </a:path>
              </a:pathLst>
            </a:custGeom>
            <a:solidFill>
              <a:srgbClr val="F6F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11443970" y="4495475"/>
            <a:ext cx="422275" cy="401637"/>
            <a:chOff x="2921001" y="1944688"/>
            <a:chExt cx="422275" cy="401637"/>
          </a:xfrm>
        </p:grpSpPr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3082926" y="2281238"/>
              <a:ext cx="63500" cy="65087"/>
            </a:xfrm>
            <a:prstGeom prst="ellipse">
              <a:avLst/>
            </a:pr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auto">
            <a:xfrm>
              <a:off x="3244851" y="2281238"/>
              <a:ext cx="63500" cy="65087"/>
            </a:xfrm>
            <a:prstGeom prst="ellipse">
              <a:avLst/>
            </a:pr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83"/>
            <p:cNvSpPr>
              <a:spLocks noChangeArrowheads="1"/>
            </p:cNvSpPr>
            <p:nvPr/>
          </p:nvSpPr>
          <p:spPr bwMode="auto">
            <a:xfrm>
              <a:off x="3101976" y="2092325"/>
              <a:ext cx="41275" cy="41275"/>
            </a:xfrm>
            <a:prstGeom prst="ellipse">
              <a:avLst/>
            </a:pr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Oval 84"/>
            <p:cNvSpPr>
              <a:spLocks noChangeArrowheads="1"/>
            </p:cNvSpPr>
            <p:nvPr/>
          </p:nvSpPr>
          <p:spPr bwMode="auto">
            <a:xfrm>
              <a:off x="3241676" y="2092325"/>
              <a:ext cx="41275" cy="41275"/>
            </a:xfrm>
            <a:prstGeom prst="ellipse">
              <a:avLst/>
            </a:pr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Oval 85"/>
            <p:cNvSpPr>
              <a:spLocks noChangeArrowheads="1"/>
            </p:cNvSpPr>
            <p:nvPr/>
          </p:nvSpPr>
          <p:spPr bwMode="auto">
            <a:xfrm>
              <a:off x="3138488" y="2160588"/>
              <a:ext cx="42863" cy="38100"/>
            </a:xfrm>
            <a:prstGeom prst="ellipse">
              <a:avLst/>
            </a:pr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Oval 86"/>
            <p:cNvSpPr>
              <a:spLocks noChangeArrowheads="1"/>
            </p:cNvSpPr>
            <p:nvPr/>
          </p:nvSpPr>
          <p:spPr bwMode="auto">
            <a:xfrm>
              <a:off x="3206751" y="2160588"/>
              <a:ext cx="41275" cy="38100"/>
            </a:xfrm>
            <a:prstGeom prst="ellipse">
              <a:avLst/>
            </a:pr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87"/>
            <p:cNvSpPr/>
            <p:nvPr/>
          </p:nvSpPr>
          <p:spPr bwMode="auto">
            <a:xfrm>
              <a:off x="2921001" y="2012950"/>
              <a:ext cx="422275" cy="246062"/>
            </a:xfrm>
            <a:custGeom>
              <a:avLst/>
              <a:gdLst>
                <a:gd name="T0" fmla="*/ 111 w 112"/>
                <a:gd name="T1" fmla="*/ 24 h 65"/>
                <a:gd name="T2" fmla="*/ 112 w 112"/>
                <a:gd name="T3" fmla="*/ 25 h 65"/>
                <a:gd name="T4" fmla="*/ 98 w 112"/>
                <a:gd name="T5" fmla="*/ 64 h 65"/>
                <a:gd name="T6" fmla="*/ 98 w 112"/>
                <a:gd name="T7" fmla="*/ 65 h 65"/>
                <a:gd name="T8" fmla="*/ 47 w 112"/>
                <a:gd name="T9" fmla="*/ 65 h 65"/>
                <a:gd name="T10" fmla="*/ 47 w 112"/>
                <a:gd name="T11" fmla="*/ 64 h 65"/>
                <a:gd name="T12" fmla="*/ 25 w 112"/>
                <a:gd name="T13" fmla="*/ 9 h 65"/>
                <a:gd name="T14" fmla="*/ 24 w 112"/>
                <a:gd name="T15" fmla="*/ 9 h 65"/>
                <a:gd name="T16" fmla="*/ 2 w 112"/>
                <a:gd name="T17" fmla="*/ 9 h 65"/>
                <a:gd name="T18" fmla="*/ 0 w 112"/>
                <a:gd name="T19" fmla="*/ 8 h 65"/>
                <a:gd name="T20" fmla="*/ 1 w 112"/>
                <a:gd name="T21" fmla="*/ 0 h 65"/>
                <a:gd name="T22" fmla="*/ 2 w 112"/>
                <a:gd name="T23" fmla="*/ 0 h 65"/>
                <a:gd name="T24" fmla="*/ 30 w 112"/>
                <a:gd name="T25" fmla="*/ 0 h 65"/>
                <a:gd name="T26" fmla="*/ 31 w 112"/>
                <a:gd name="T27" fmla="*/ 0 h 65"/>
                <a:gd name="T28" fmla="*/ 53 w 112"/>
                <a:gd name="T29" fmla="*/ 55 h 65"/>
                <a:gd name="T30" fmla="*/ 54 w 112"/>
                <a:gd name="T31" fmla="*/ 56 h 65"/>
                <a:gd name="T32" fmla="*/ 91 w 112"/>
                <a:gd name="T33" fmla="*/ 56 h 65"/>
                <a:gd name="T34" fmla="*/ 92 w 112"/>
                <a:gd name="T35" fmla="*/ 55 h 65"/>
                <a:gd name="T36" fmla="*/ 103 w 112"/>
                <a:gd name="T37" fmla="*/ 22 h 65"/>
                <a:gd name="T38" fmla="*/ 104 w 112"/>
                <a:gd name="T39" fmla="*/ 21 h 65"/>
                <a:gd name="T40" fmla="*/ 111 w 112"/>
                <a:gd name="T41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5">
                  <a:moveTo>
                    <a:pt x="111" y="24"/>
                  </a:moveTo>
                  <a:cubicBezTo>
                    <a:pt x="112" y="24"/>
                    <a:pt x="112" y="24"/>
                    <a:pt x="112" y="2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5"/>
                    <a:pt x="98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4"/>
                    <a:pt x="47" y="6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3" y="56"/>
                    <a:pt x="54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2" y="55"/>
                    <a:pt x="92" y="55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1"/>
                    <a:pt x="104" y="21"/>
                    <a:pt x="104" y="21"/>
                  </a:cubicBezTo>
                  <a:lnTo>
                    <a:pt x="111" y="24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88"/>
            <p:cNvSpPr/>
            <p:nvPr/>
          </p:nvSpPr>
          <p:spPr bwMode="auto">
            <a:xfrm>
              <a:off x="3151188" y="1944688"/>
              <a:ext cx="85725" cy="204787"/>
            </a:xfrm>
            <a:custGeom>
              <a:avLst/>
              <a:gdLst>
                <a:gd name="T0" fmla="*/ 8 w 23"/>
                <a:gd name="T1" fmla="*/ 54 h 54"/>
                <a:gd name="T2" fmla="*/ 7 w 23"/>
                <a:gd name="T3" fmla="*/ 53 h 54"/>
                <a:gd name="T4" fmla="*/ 7 w 23"/>
                <a:gd name="T5" fmla="*/ 19 h 54"/>
                <a:gd name="T6" fmla="*/ 7 w 23"/>
                <a:gd name="T7" fmla="*/ 19 h 54"/>
                <a:gd name="T8" fmla="*/ 1 w 23"/>
                <a:gd name="T9" fmla="*/ 19 h 54"/>
                <a:gd name="T10" fmla="*/ 1 w 23"/>
                <a:gd name="T11" fmla="*/ 18 h 54"/>
                <a:gd name="T12" fmla="*/ 11 w 23"/>
                <a:gd name="T13" fmla="*/ 1 h 54"/>
                <a:gd name="T14" fmla="*/ 12 w 23"/>
                <a:gd name="T15" fmla="*/ 1 h 54"/>
                <a:gd name="T16" fmla="*/ 23 w 23"/>
                <a:gd name="T17" fmla="*/ 18 h 54"/>
                <a:gd name="T18" fmla="*/ 22 w 23"/>
                <a:gd name="T19" fmla="*/ 19 h 54"/>
                <a:gd name="T20" fmla="*/ 17 w 23"/>
                <a:gd name="T21" fmla="*/ 19 h 54"/>
                <a:gd name="T22" fmla="*/ 16 w 23"/>
                <a:gd name="T23" fmla="*/ 19 h 54"/>
                <a:gd name="T24" fmla="*/ 16 w 23"/>
                <a:gd name="T25" fmla="*/ 53 h 54"/>
                <a:gd name="T26" fmla="*/ 16 w 23"/>
                <a:gd name="T27" fmla="*/ 54 h 54"/>
                <a:gd name="T28" fmla="*/ 8 w 23"/>
                <a:gd name="T2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54">
                  <a:moveTo>
                    <a:pt x="8" y="54"/>
                  </a:moveTo>
                  <a:cubicBezTo>
                    <a:pt x="7" y="54"/>
                    <a:pt x="7" y="54"/>
                    <a:pt x="7" y="5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1" y="1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2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8" y="54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45283" y="348527"/>
            <a:ext cx="2799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总体充分发挥门户网站信息公开第一平台作用，同时借助海盐“老兵码”数字化应用和微信公众号等宣传阵地，公开退役军人事务政策文件、困难帮扶和就业创业等信息，全年通过政务服务网、微信公众号、学习强国、嘉兴日报、浙江日报等多平台发布信息400余条。情况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 descr="37BE6094-4E22-40d1-A48B-F4795D89BCA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55" y="2723515"/>
            <a:ext cx="2346325" cy="1920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60"/>
          <p:cNvSpPr/>
          <p:nvPr/>
        </p:nvSpPr>
        <p:spPr bwMode="auto">
          <a:xfrm>
            <a:off x="940388" y="2019478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940435" y="2903855"/>
            <a:ext cx="5047615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制订我局政务公开工作要点，将政务公开工作纳入局年度考核，按照科室职能分工,进一步压紧压实责任，持续加强局信息公开监督保障工作，主动接受上级工作考核和社会评议。全年无责任追究情况。</a:t>
            </a:r>
            <a:endParaRPr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1645920" y="2099310"/>
            <a:ext cx="2355215" cy="43688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（五）监督保障情况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9" name="等腰三角形 88"/>
          <p:cNvSpPr/>
          <p:nvPr/>
        </p:nvSpPr>
        <p:spPr>
          <a:xfrm rot="16200000">
            <a:off x="1533448" y="2213287"/>
            <a:ext cx="74631" cy="150864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9087" name="Freeform 40217"/>
          <p:cNvSpPr/>
          <p:nvPr/>
        </p:nvSpPr>
        <p:spPr bwMode="auto">
          <a:xfrm>
            <a:off x="9086851" y="3347724"/>
            <a:ext cx="2662238" cy="2714625"/>
          </a:xfrm>
          <a:custGeom>
            <a:avLst/>
            <a:gdLst>
              <a:gd name="T0" fmla="*/ 269 w 1121"/>
              <a:gd name="T1" fmla="*/ 1000 h 1143"/>
              <a:gd name="T2" fmla="*/ 978 w 1121"/>
              <a:gd name="T3" fmla="*/ 810 h 1143"/>
              <a:gd name="T4" fmla="*/ 788 w 1121"/>
              <a:gd name="T5" fmla="*/ 101 h 1143"/>
              <a:gd name="T6" fmla="*/ 245 w 1121"/>
              <a:gd name="T7" fmla="*/ 116 h 1143"/>
              <a:gd name="T8" fmla="*/ 245 w 1121"/>
              <a:gd name="T9" fmla="*/ 116 h 1143"/>
              <a:gd name="T10" fmla="*/ 10 w 1121"/>
              <a:gd name="T11" fmla="*/ 252 h 1143"/>
              <a:gd name="T12" fmla="*/ 10 w 1121"/>
              <a:gd name="T13" fmla="*/ 522 h 1143"/>
              <a:gd name="T14" fmla="*/ 10 w 1121"/>
              <a:gd name="T15" fmla="*/ 522 h 1143"/>
              <a:gd name="T16" fmla="*/ 269 w 1121"/>
              <a:gd name="T17" fmla="*/ 1000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1" h="1143">
                <a:moveTo>
                  <a:pt x="269" y="1000"/>
                </a:moveTo>
                <a:cubicBezTo>
                  <a:pt x="517" y="1143"/>
                  <a:pt x="834" y="1058"/>
                  <a:pt x="978" y="810"/>
                </a:cubicBezTo>
                <a:cubicBezTo>
                  <a:pt x="1121" y="562"/>
                  <a:pt x="1036" y="245"/>
                  <a:pt x="788" y="101"/>
                </a:cubicBezTo>
                <a:cubicBezTo>
                  <a:pt x="613" y="0"/>
                  <a:pt x="403" y="13"/>
                  <a:pt x="245" y="116"/>
                </a:cubicBezTo>
                <a:cubicBezTo>
                  <a:pt x="245" y="116"/>
                  <a:pt x="245" y="116"/>
                  <a:pt x="245" y="116"/>
                </a:cubicBezTo>
                <a:cubicBezTo>
                  <a:pt x="10" y="252"/>
                  <a:pt x="10" y="252"/>
                  <a:pt x="10" y="252"/>
                </a:cubicBezTo>
                <a:cubicBezTo>
                  <a:pt x="10" y="522"/>
                  <a:pt x="10" y="522"/>
                  <a:pt x="10" y="522"/>
                </a:cubicBezTo>
                <a:cubicBezTo>
                  <a:pt x="10" y="522"/>
                  <a:pt x="10" y="522"/>
                  <a:pt x="10" y="522"/>
                </a:cubicBezTo>
                <a:cubicBezTo>
                  <a:pt x="0" y="711"/>
                  <a:pt x="94" y="899"/>
                  <a:pt x="269" y="1000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088" name="Freeform 40218"/>
          <p:cNvSpPr/>
          <p:nvPr/>
        </p:nvSpPr>
        <p:spPr bwMode="auto">
          <a:xfrm>
            <a:off x="6423026" y="3323594"/>
            <a:ext cx="2663825" cy="2714625"/>
          </a:xfrm>
          <a:custGeom>
            <a:avLst/>
            <a:gdLst>
              <a:gd name="T0" fmla="*/ 333 w 1121"/>
              <a:gd name="T1" fmla="*/ 101 h 1143"/>
              <a:gd name="T2" fmla="*/ 143 w 1121"/>
              <a:gd name="T3" fmla="*/ 810 h 1143"/>
              <a:gd name="T4" fmla="*/ 852 w 1121"/>
              <a:gd name="T5" fmla="*/ 1000 h 1143"/>
              <a:gd name="T6" fmla="*/ 1111 w 1121"/>
              <a:gd name="T7" fmla="*/ 522 h 1143"/>
              <a:gd name="T8" fmla="*/ 1111 w 1121"/>
              <a:gd name="T9" fmla="*/ 522 h 1143"/>
              <a:gd name="T10" fmla="*/ 1111 w 1121"/>
              <a:gd name="T11" fmla="*/ 252 h 1143"/>
              <a:gd name="T12" fmla="*/ 876 w 1121"/>
              <a:gd name="T13" fmla="*/ 116 h 1143"/>
              <a:gd name="T14" fmla="*/ 876 w 1121"/>
              <a:gd name="T15" fmla="*/ 116 h 1143"/>
              <a:gd name="T16" fmla="*/ 333 w 1121"/>
              <a:gd name="T17" fmla="*/ 101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1" h="1143">
                <a:moveTo>
                  <a:pt x="333" y="101"/>
                </a:moveTo>
                <a:cubicBezTo>
                  <a:pt x="85" y="245"/>
                  <a:pt x="0" y="562"/>
                  <a:pt x="143" y="810"/>
                </a:cubicBezTo>
                <a:cubicBezTo>
                  <a:pt x="287" y="1058"/>
                  <a:pt x="604" y="1143"/>
                  <a:pt x="852" y="1000"/>
                </a:cubicBezTo>
                <a:cubicBezTo>
                  <a:pt x="1027" y="899"/>
                  <a:pt x="1121" y="711"/>
                  <a:pt x="1111" y="522"/>
                </a:cubicBezTo>
                <a:cubicBezTo>
                  <a:pt x="1111" y="522"/>
                  <a:pt x="1111" y="522"/>
                  <a:pt x="1111" y="522"/>
                </a:cubicBezTo>
                <a:cubicBezTo>
                  <a:pt x="1111" y="252"/>
                  <a:pt x="1111" y="252"/>
                  <a:pt x="1111" y="252"/>
                </a:cubicBezTo>
                <a:cubicBezTo>
                  <a:pt x="876" y="116"/>
                  <a:pt x="876" y="116"/>
                  <a:pt x="876" y="116"/>
                </a:cubicBezTo>
                <a:cubicBezTo>
                  <a:pt x="876" y="116"/>
                  <a:pt x="876" y="116"/>
                  <a:pt x="876" y="116"/>
                </a:cubicBezTo>
                <a:cubicBezTo>
                  <a:pt x="718" y="13"/>
                  <a:pt x="508" y="0"/>
                  <a:pt x="333" y="101"/>
                </a:cubicBezTo>
              </a:path>
            </a:pathLst>
          </a:custGeom>
          <a:solidFill>
            <a:srgbClr val="2AA1D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089" name="Freeform 40219"/>
          <p:cNvSpPr/>
          <p:nvPr/>
        </p:nvSpPr>
        <p:spPr bwMode="auto">
          <a:xfrm>
            <a:off x="7877176" y="1288736"/>
            <a:ext cx="2465388" cy="2657475"/>
          </a:xfrm>
          <a:custGeom>
            <a:avLst/>
            <a:gdLst>
              <a:gd name="T0" fmla="*/ 1038 w 1038"/>
              <a:gd name="T1" fmla="*/ 519 h 1118"/>
              <a:gd name="T2" fmla="*/ 519 w 1038"/>
              <a:gd name="T3" fmla="*/ 0 h 1118"/>
              <a:gd name="T4" fmla="*/ 0 w 1038"/>
              <a:gd name="T5" fmla="*/ 519 h 1118"/>
              <a:gd name="T6" fmla="*/ 284 w 1038"/>
              <a:gd name="T7" fmla="*/ 982 h 1118"/>
              <a:gd name="T8" fmla="*/ 284 w 1038"/>
              <a:gd name="T9" fmla="*/ 982 h 1118"/>
              <a:gd name="T10" fmla="*/ 519 w 1038"/>
              <a:gd name="T11" fmla="*/ 1118 h 1118"/>
              <a:gd name="T12" fmla="*/ 754 w 1038"/>
              <a:gd name="T13" fmla="*/ 982 h 1118"/>
              <a:gd name="T14" fmla="*/ 754 w 1038"/>
              <a:gd name="T15" fmla="*/ 982 h 1118"/>
              <a:gd name="T16" fmla="*/ 1038 w 1038"/>
              <a:gd name="T17" fmla="*/ 519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" h="1118">
                <a:moveTo>
                  <a:pt x="1038" y="519"/>
                </a:moveTo>
                <a:cubicBezTo>
                  <a:pt x="1038" y="233"/>
                  <a:pt x="806" y="0"/>
                  <a:pt x="519" y="0"/>
                </a:cubicBezTo>
                <a:cubicBezTo>
                  <a:pt x="232" y="0"/>
                  <a:pt x="0" y="233"/>
                  <a:pt x="0" y="519"/>
                </a:cubicBezTo>
                <a:cubicBezTo>
                  <a:pt x="0" y="721"/>
                  <a:pt x="116" y="896"/>
                  <a:pt x="284" y="982"/>
                </a:cubicBezTo>
                <a:cubicBezTo>
                  <a:pt x="284" y="982"/>
                  <a:pt x="284" y="982"/>
                  <a:pt x="284" y="982"/>
                </a:cubicBezTo>
                <a:cubicBezTo>
                  <a:pt x="519" y="1118"/>
                  <a:pt x="519" y="1118"/>
                  <a:pt x="519" y="1118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922" y="896"/>
                  <a:pt x="1038" y="721"/>
                  <a:pt x="1038" y="519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Oval 44665"/>
          <p:cNvSpPr>
            <a:spLocks noChangeArrowheads="1"/>
          </p:cNvSpPr>
          <p:nvPr/>
        </p:nvSpPr>
        <p:spPr bwMode="auto">
          <a:xfrm>
            <a:off x="8951595" y="2153285"/>
            <a:ext cx="292735" cy="172720"/>
          </a:xfrm>
          <a:prstGeom prst="ellipse">
            <a:avLst/>
          </a:prstGeom>
          <a:solidFill>
            <a:srgbClr val="483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Oval 44666"/>
          <p:cNvSpPr>
            <a:spLocks noChangeArrowheads="1"/>
          </p:cNvSpPr>
          <p:nvPr/>
        </p:nvSpPr>
        <p:spPr bwMode="auto">
          <a:xfrm>
            <a:off x="9244330" y="2165350"/>
            <a:ext cx="186690" cy="191770"/>
          </a:xfrm>
          <a:prstGeom prst="ellipse">
            <a:avLst/>
          </a:prstGeom>
          <a:solidFill>
            <a:srgbClr val="483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Oval 44667"/>
          <p:cNvSpPr>
            <a:spLocks noChangeArrowheads="1"/>
          </p:cNvSpPr>
          <p:nvPr/>
        </p:nvSpPr>
        <p:spPr bwMode="auto">
          <a:xfrm>
            <a:off x="8763635" y="2176145"/>
            <a:ext cx="187960" cy="180975"/>
          </a:xfrm>
          <a:prstGeom prst="ellipse">
            <a:avLst/>
          </a:prstGeom>
          <a:solidFill>
            <a:srgbClr val="483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44668"/>
          <p:cNvSpPr/>
          <p:nvPr/>
        </p:nvSpPr>
        <p:spPr bwMode="auto">
          <a:xfrm>
            <a:off x="8899525" y="2326005"/>
            <a:ext cx="418465" cy="299085"/>
          </a:xfrm>
          <a:custGeom>
            <a:avLst/>
            <a:gdLst>
              <a:gd name="T0" fmla="*/ 63 w 127"/>
              <a:gd name="T1" fmla="*/ 0 h 64"/>
              <a:gd name="T2" fmla="*/ 0 w 127"/>
              <a:gd name="T3" fmla="*/ 64 h 64"/>
              <a:gd name="T4" fmla="*/ 127 w 127"/>
              <a:gd name="T5" fmla="*/ 64 h 64"/>
              <a:gd name="T6" fmla="*/ 63 w 127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64">
                <a:moveTo>
                  <a:pt x="63" y="0"/>
                </a:moveTo>
                <a:cubicBezTo>
                  <a:pt x="28" y="0"/>
                  <a:pt x="0" y="29"/>
                  <a:pt x="0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7" y="29"/>
                  <a:pt x="98" y="0"/>
                  <a:pt x="63" y="0"/>
                </a:cubicBezTo>
                <a:close/>
              </a:path>
            </a:pathLst>
          </a:custGeom>
          <a:solidFill>
            <a:srgbClr val="483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44669"/>
          <p:cNvSpPr/>
          <p:nvPr/>
        </p:nvSpPr>
        <p:spPr bwMode="auto">
          <a:xfrm>
            <a:off x="8734425" y="2357120"/>
            <a:ext cx="164465" cy="267970"/>
          </a:xfrm>
          <a:custGeom>
            <a:avLst/>
            <a:gdLst>
              <a:gd name="T0" fmla="*/ 55 w 55"/>
              <a:gd name="T1" fmla="*/ 3 h 40"/>
              <a:gd name="T2" fmla="*/ 40 w 55"/>
              <a:gd name="T3" fmla="*/ 0 h 40"/>
              <a:gd name="T4" fmla="*/ 0 w 55"/>
              <a:gd name="T5" fmla="*/ 40 h 40"/>
              <a:gd name="T6" fmla="*/ 44 w 55"/>
              <a:gd name="T7" fmla="*/ 40 h 40"/>
              <a:gd name="T8" fmla="*/ 55 w 55"/>
              <a:gd name="T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0">
                <a:moveTo>
                  <a:pt x="55" y="3"/>
                </a:moveTo>
                <a:cubicBezTo>
                  <a:pt x="50" y="1"/>
                  <a:pt x="45" y="0"/>
                  <a:pt x="40" y="0"/>
                </a:cubicBezTo>
                <a:cubicBezTo>
                  <a:pt x="18" y="0"/>
                  <a:pt x="0" y="17"/>
                  <a:pt x="0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26"/>
                  <a:pt x="48" y="13"/>
                  <a:pt x="55" y="3"/>
                </a:cubicBezTo>
                <a:close/>
              </a:path>
            </a:pathLst>
          </a:custGeom>
          <a:solidFill>
            <a:srgbClr val="483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44670"/>
          <p:cNvSpPr/>
          <p:nvPr/>
        </p:nvSpPr>
        <p:spPr bwMode="auto">
          <a:xfrm>
            <a:off x="9317355" y="2357120"/>
            <a:ext cx="194310" cy="267970"/>
          </a:xfrm>
          <a:custGeom>
            <a:avLst/>
            <a:gdLst>
              <a:gd name="T0" fmla="*/ 16 w 62"/>
              <a:gd name="T1" fmla="*/ 0 h 46"/>
              <a:gd name="T2" fmla="*/ 0 w 62"/>
              <a:gd name="T3" fmla="*/ 3 h 46"/>
              <a:gd name="T4" fmla="*/ 14 w 62"/>
              <a:gd name="T5" fmla="*/ 46 h 46"/>
              <a:gd name="T6" fmla="*/ 62 w 62"/>
              <a:gd name="T7" fmla="*/ 46 h 46"/>
              <a:gd name="T8" fmla="*/ 16 w 62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6">
                <a:moveTo>
                  <a:pt x="16" y="0"/>
                </a:moveTo>
                <a:cubicBezTo>
                  <a:pt x="11" y="0"/>
                  <a:pt x="5" y="1"/>
                  <a:pt x="0" y="3"/>
                </a:cubicBezTo>
                <a:cubicBezTo>
                  <a:pt x="9" y="15"/>
                  <a:pt x="14" y="30"/>
                  <a:pt x="14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21"/>
                  <a:pt x="42" y="0"/>
                  <a:pt x="16" y="0"/>
                </a:cubicBezTo>
                <a:close/>
              </a:path>
            </a:pathLst>
          </a:custGeom>
          <a:solidFill>
            <a:srgbClr val="483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Oval 44671"/>
          <p:cNvSpPr>
            <a:spLocks noChangeArrowheads="1"/>
          </p:cNvSpPr>
          <p:nvPr/>
        </p:nvSpPr>
        <p:spPr bwMode="auto">
          <a:xfrm>
            <a:off x="7744143" y="4446274"/>
            <a:ext cx="209550" cy="2095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44672"/>
          <p:cNvSpPr>
            <a:spLocks noEditPoints="1"/>
          </p:cNvSpPr>
          <p:nvPr/>
        </p:nvSpPr>
        <p:spPr bwMode="auto">
          <a:xfrm>
            <a:off x="7473950" y="4236085"/>
            <a:ext cx="749935" cy="635000"/>
          </a:xfrm>
          <a:custGeom>
            <a:avLst/>
            <a:gdLst>
              <a:gd name="T0" fmla="*/ 152 w 170"/>
              <a:gd name="T1" fmla="*/ 90 h 170"/>
              <a:gd name="T2" fmla="*/ 170 w 170"/>
              <a:gd name="T3" fmla="*/ 79 h 170"/>
              <a:gd name="T4" fmla="*/ 151 w 170"/>
              <a:gd name="T5" fmla="*/ 71 h 170"/>
              <a:gd name="T6" fmla="*/ 165 w 170"/>
              <a:gd name="T7" fmla="*/ 55 h 170"/>
              <a:gd name="T8" fmla="*/ 144 w 170"/>
              <a:gd name="T9" fmla="*/ 53 h 170"/>
              <a:gd name="T10" fmla="*/ 154 w 170"/>
              <a:gd name="T11" fmla="*/ 34 h 170"/>
              <a:gd name="T12" fmla="*/ 133 w 170"/>
              <a:gd name="T13" fmla="*/ 38 h 170"/>
              <a:gd name="T14" fmla="*/ 136 w 170"/>
              <a:gd name="T15" fmla="*/ 16 h 170"/>
              <a:gd name="T16" fmla="*/ 117 w 170"/>
              <a:gd name="T17" fmla="*/ 26 h 170"/>
              <a:gd name="T18" fmla="*/ 115 w 170"/>
              <a:gd name="T19" fmla="*/ 5 h 170"/>
              <a:gd name="T20" fmla="*/ 99 w 170"/>
              <a:gd name="T21" fmla="*/ 19 h 170"/>
              <a:gd name="T22" fmla="*/ 91 w 170"/>
              <a:gd name="T23" fmla="*/ 0 h 170"/>
              <a:gd name="T24" fmla="*/ 81 w 170"/>
              <a:gd name="T25" fmla="*/ 18 h 170"/>
              <a:gd name="T26" fmla="*/ 67 w 170"/>
              <a:gd name="T27" fmla="*/ 1 h 170"/>
              <a:gd name="T28" fmla="*/ 62 w 170"/>
              <a:gd name="T29" fmla="*/ 22 h 170"/>
              <a:gd name="T30" fmla="*/ 44 w 170"/>
              <a:gd name="T31" fmla="*/ 10 h 170"/>
              <a:gd name="T32" fmla="*/ 45 w 170"/>
              <a:gd name="T33" fmla="*/ 31 h 170"/>
              <a:gd name="T34" fmla="*/ 25 w 170"/>
              <a:gd name="T35" fmla="*/ 24 h 170"/>
              <a:gd name="T36" fmla="*/ 32 w 170"/>
              <a:gd name="T37" fmla="*/ 45 h 170"/>
              <a:gd name="T38" fmla="*/ 10 w 170"/>
              <a:gd name="T39" fmla="*/ 44 h 170"/>
              <a:gd name="T40" fmla="*/ 23 w 170"/>
              <a:gd name="T41" fmla="*/ 61 h 170"/>
              <a:gd name="T42" fmla="*/ 2 w 170"/>
              <a:gd name="T43" fmla="*/ 67 h 170"/>
              <a:gd name="T44" fmla="*/ 19 w 170"/>
              <a:gd name="T45" fmla="*/ 80 h 170"/>
              <a:gd name="T46" fmla="*/ 0 w 170"/>
              <a:gd name="T47" fmla="*/ 91 h 170"/>
              <a:gd name="T48" fmla="*/ 20 w 170"/>
              <a:gd name="T49" fmla="*/ 99 h 170"/>
              <a:gd name="T50" fmla="*/ 5 w 170"/>
              <a:gd name="T51" fmla="*/ 115 h 170"/>
              <a:gd name="T52" fmla="*/ 27 w 170"/>
              <a:gd name="T53" fmla="*/ 117 h 170"/>
              <a:gd name="T54" fmla="*/ 17 w 170"/>
              <a:gd name="T55" fmla="*/ 136 h 170"/>
              <a:gd name="T56" fmla="*/ 38 w 170"/>
              <a:gd name="T57" fmla="*/ 132 h 170"/>
              <a:gd name="T58" fmla="*/ 34 w 170"/>
              <a:gd name="T59" fmla="*/ 153 h 170"/>
              <a:gd name="T60" fmla="*/ 53 w 170"/>
              <a:gd name="T61" fmla="*/ 143 h 170"/>
              <a:gd name="T62" fmla="*/ 55 w 170"/>
              <a:gd name="T63" fmla="*/ 165 h 170"/>
              <a:gd name="T64" fmla="*/ 71 w 170"/>
              <a:gd name="T65" fmla="*/ 150 h 170"/>
              <a:gd name="T66" fmla="*/ 79 w 170"/>
              <a:gd name="T67" fmla="*/ 170 h 170"/>
              <a:gd name="T68" fmla="*/ 90 w 170"/>
              <a:gd name="T69" fmla="*/ 151 h 170"/>
              <a:gd name="T70" fmla="*/ 103 w 170"/>
              <a:gd name="T71" fmla="*/ 168 h 170"/>
              <a:gd name="T72" fmla="*/ 109 w 170"/>
              <a:gd name="T73" fmla="*/ 147 h 170"/>
              <a:gd name="T74" fmla="*/ 126 w 170"/>
              <a:gd name="T75" fmla="*/ 160 h 170"/>
              <a:gd name="T76" fmla="*/ 125 w 170"/>
              <a:gd name="T77" fmla="*/ 138 h 170"/>
              <a:gd name="T78" fmla="*/ 146 w 170"/>
              <a:gd name="T79" fmla="*/ 145 h 170"/>
              <a:gd name="T80" fmla="*/ 139 w 170"/>
              <a:gd name="T81" fmla="*/ 125 h 170"/>
              <a:gd name="T82" fmla="*/ 160 w 170"/>
              <a:gd name="T83" fmla="*/ 126 h 170"/>
              <a:gd name="T84" fmla="*/ 148 w 170"/>
              <a:gd name="T85" fmla="*/ 108 h 170"/>
              <a:gd name="T86" fmla="*/ 169 w 170"/>
              <a:gd name="T87" fmla="*/ 103 h 170"/>
              <a:gd name="T88" fmla="*/ 152 w 170"/>
              <a:gd name="T89" fmla="*/ 90 h 170"/>
              <a:gd name="T90" fmla="*/ 85 w 170"/>
              <a:gd name="T91" fmla="*/ 141 h 170"/>
              <a:gd name="T92" fmla="*/ 30 w 170"/>
              <a:gd name="T93" fmla="*/ 85 h 170"/>
              <a:gd name="T94" fmla="*/ 85 w 170"/>
              <a:gd name="T95" fmla="*/ 29 h 170"/>
              <a:gd name="T96" fmla="*/ 141 w 170"/>
              <a:gd name="T97" fmla="*/ 85 h 170"/>
              <a:gd name="T98" fmla="*/ 85 w 170"/>
              <a:gd name="T99" fmla="*/ 14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0" h="170">
                <a:moveTo>
                  <a:pt x="152" y="90"/>
                </a:moveTo>
                <a:cubicBezTo>
                  <a:pt x="170" y="79"/>
                  <a:pt x="170" y="79"/>
                  <a:pt x="170" y="79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65" y="55"/>
                  <a:pt x="165" y="55"/>
                  <a:pt x="165" y="55"/>
                </a:cubicBezTo>
                <a:cubicBezTo>
                  <a:pt x="144" y="53"/>
                  <a:pt x="144" y="53"/>
                  <a:pt x="144" y="53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5" y="5"/>
                  <a:pt x="115" y="5"/>
                  <a:pt x="115" y="5"/>
                </a:cubicBezTo>
                <a:cubicBezTo>
                  <a:pt x="99" y="19"/>
                  <a:pt x="99" y="19"/>
                  <a:pt x="99" y="19"/>
                </a:cubicBezTo>
                <a:cubicBezTo>
                  <a:pt x="91" y="0"/>
                  <a:pt x="91" y="0"/>
                  <a:pt x="91" y="0"/>
                </a:cubicBezTo>
                <a:cubicBezTo>
                  <a:pt x="81" y="18"/>
                  <a:pt x="81" y="18"/>
                  <a:pt x="81" y="18"/>
                </a:cubicBezTo>
                <a:cubicBezTo>
                  <a:pt x="67" y="1"/>
                  <a:pt x="67" y="1"/>
                  <a:pt x="67" y="1"/>
                </a:cubicBezTo>
                <a:cubicBezTo>
                  <a:pt x="62" y="22"/>
                  <a:pt x="62" y="22"/>
                  <a:pt x="62" y="22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31"/>
                  <a:pt x="45" y="31"/>
                  <a:pt x="45" y="31"/>
                </a:cubicBezTo>
                <a:cubicBezTo>
                  <a:pt x="25" y="24"/>
                  <a:pt x="25" y="24"/>
                  <a:pt x="25" y="24"/>
                </a:cubicBezTo>
                <a:cubicBezTo>
                  <a:pt x="32" y="45"/>
                  <a:pt x="32" y="45"/>
                  <a:pt x="32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23" y="61"/>
                  <a:pt x="23" y="61"/>
                  <a:pt x="23" y="61"/>
                </a:cubicBezTo>
                <a:cubicBezTo>
                  <a:pt x="2" y="67"/>
                  <a:pt x="2" y="67"/>
                  <a:pt x="2" y="67"/>
                </a:cubicBezTo>
                <a:cubicBezTo>
                  <a:pt x="19" y="80"/>
                  <a:pt x="19" y="80"/>
                  <a:pt x="19" y="80"/>
                </a:cubicBezTo>
                <a:cubicBezTo>
                  <a:pt x="0" y="91"/>
                  <a:pt x="0" y="91"/>
                  <a:pt x="0" y="91"/>
                </a:cubicBezTo>
                <a:cubicBezTo>
                  <a:pt x="20" y="99"/>
                  <a:pt x="20" y="99"/>
                  <a:pt x="20" y="99"/>
                </a:cubicBezTo>
                <a:cubicBezTo>
                  <a:pt x="5" y="115"/>
                  <a:pt x="5" y="115"/>
                  <a:pt x="5" y="115"/>
                </a:cubicBezTo>
                <a:cubicBezTo>
                  <a:pt x="27" y="117"/>
                  <a:pt x="27" y="117"/>
                  <a:pt x="27" y="117"/>
                </a:cubicBezTo>
                <a:cubicBezTo>
                  <a:pt x="17" y="136"/>
                  <a:pt x="17" y="136"/>
                  <a:pt x="17" y="136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53" y="143"/>
                  <a:pt x="53" y="143"/>
                  <a:pt x="53" y="143"/>
                </a:cubicBezTo>
                <a:cubicBezTo>
                  <a:pt x="55" y="165"/>
                  <a:pt x="55" y="165"/>
                  <a:pt x="55" y="165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9" y="170"/>
                  <a:pt x="79" y="170"/>
                  <a:pt x="79" y="170"/>
                </a:cubicBezTo>
                <a:cubicBezTo>
                  <a:pt x="90" y="151"/>
                  <a:pt x="90" y="151"/>
                  <a:pt x="90" y="151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60" y="126"/>
                  <a:pt x="160" y="126"/>
                  <a:pt x="160" y="126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69" y="103"/>
                  <a:pt x="169" y="103"/>
                  <a:pt x="169" y="103"/>
                </a:cubicBezTo>
                <a:lnTo>
                  <a:pt x="152" y="90"/>
                </a:lnTo>
                <a:close/>
                <a:moveTo>
                  <a:pt x="85" y="141"/>
                </a:moveTo>
                <a:cubicBezTo>
                  <a:pt x="55" y="141"/>
                  <a:pt x="30" y="116"/>
                  <a:pt x="30" y="85"/>
                </a:cubicBezTo>
                <a:cubicBezTo>
                  <a:pt x="30" y="54"/>
                  <a:pt x="55" y="29"/>
                  <a:pt x="85" y="29"/>
                </a:cubicBezTo>
                <a:cubicBezTo>
                  <a:pt x="116" y="29"/>
                  <a:pt x="141" y="54"/>
                  <a:pt x="141" y="85"/>
                </a:cubicBezTo>
                <a:cubicBezTo>
                  <a:pt x="141" y="116"/>
                  <a:pt x="116" y="141"/>
                  <a:pt x="85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44673"/>
          <p:cNvSpPr/>
          <p:nvPr/>
        </p:nvSpPr>
        <p:spPr bwMode="auto">
          <a:xfrm>
            <a:off x="9994265" y="4234180"/>
            <a:ext cx="693420" cy="636905"/>
          </a:xfrm>
          <a:custGeom>
            <a:avLst/>
            <a:gdLst>
              <a:gd name="T0" fmla="*/ 142 w 149"/>
              <a:gd name="T1" fmla="*/ 83 h 187"/>
              <a:gd name="T2" fmla="*/ 115 w 149"/>
              <a:gd name="T3" fmla="*/ 54 h 187"/>
              <a:gd name="T4" fmla="*/ 104 w 149"/>
              <a:gd name="T5" fmla="*/ 17 h 187"/>
              <a:gd name="T6" fmla="*/ 44 w 149"/>
              <a:gd name="T7" fmla="*/ 17 h 187"/>
              <a:gd name="T8" fmla="*/ 33 w 149"/>
              <a:gd name="T9" fmla="*/ 55 h 187"/>
              <a:gd name="T10" fmla="*/ 6 w 149"/>
              <a:gd name="T11" fmla="*/ 84 h 187"/>
              <a:gd name="T12" fmla="*/ 36 w 149"/>
              <a:gd name="T13" fmla="*/ 135 h 187"/>
              <a:gd name="T14" fmla="*/ 64 w 149"/>
              <a:gd name="T15" fmla="*/ 133 h 187"/>
              <a:gd name="T16" fmla="*/ 64 w 149"/>
              <a:gd name="T17" fmla="*/ 179 h 187"/>
              <a:gd name="T18" fmla="*/ 75 w 149"/>
              <a:gd name="T19" fmla="*/ 187 h 187"/>
              <a:gd name="T20" fmla="*/ 86 w 149"/>
              <a:gd name="T21" fmla="*/ 179 h 187"/>
              <a:gd name="T22" fmla="*/ 86 w 149"/>
              <a:gd name="T23" fmla="*/ 133 h 187"/>
              <a:gd name="T24" fmla="*/ 113 w 149"/>
              <a:gd name="T25" fmla="*/ 135 h 187"/>
              <a:gd name="T26" fmla="*/ 142 w 149"/>
              <a:gd name="T27" fmla="*/ 8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9" h="187">
                <a:moveTo>
                  <a:pt x="142" y="83"/>
                </a:moveTo>
                <a:cubicBezTo>
                  <a:pt x="139" y="69"/>
                  <a:pt x="128" y="59"/>
                  <a:pt x="115" y="54"/>
                </a:cubicBezTo>
                <a:cubicBezTo>
                  <a:pt x="118" y="41"/>
                  <a:pt x="114" y="27"/>
                  <a:pt x="104" y="17"/>
                </a:cubicBezTo>
                <a:cubicBezTo>
                  <a:pt x="87" y="0"/>
                  <a:pt x="60" y="0"/>
                  <a:pt x="44" y="17"/>
                </a:cubicBezTo>
                <a:cubicBezTo>
                  <a:pt x="34" y="27"/>
                  <a:pt x="30" y="42"/>
                  <a:pt x="33" y="55"/>
                </a:cubicBezTo>
                <a:cubicBezTo>
                  <a:pt x="20" y="59"/>
                  <a:pt x="9" y="70"/>
                  <a:pt x="6" y="84"/>
                </a:cubicBezTo>
                <a:cubicBezTo>
                  <a:pt x="0" y="107"/>
                  <a:pt x="13" y="130"/>
                  <a:pt x="36" y="135"/>
                </a:cubicBezTo>
                <a:cubicBezTo>
                  <a:pt x="46" y="138"/>
                  <a:pt x="55" y="137"/>
                  <a:pt x="64" y="133"/>
                </a:cubicBezTo>
                <a:cubicBezTo>
                  <a:pt x="64" y="179"/>
                  <a:pt x="64" y="179"/>
                  <a:pt x="64" y="179"/>
                </a:cubicBezTo>
                <a:cubicBezTo>
                  <a:pt x="64" y="183"/>
                  <a:pt x="69" y="187"/>
                  <a:pt x="75" y="187"/>
                </a:cubicBezTo>
                <a:cubicBezTo>
                  <a:pt x="81" y="187"/>
                  <a:pt x="86" y="183"/>
                  <a:pt x="86" y="179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94" y="137"/>
                  <a:pt x="104" y="138"/>
                  <a:pt x="113" y="135"/>
                </a:cubicBezTo>
                <a:cubicBezTo>
                  <a:pt x="135" y="129"/>
                  <a:pt x="149" y="106"/>
                  <a:pt x="142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06" name="文本框 4505"/>
          <p:cNvSpPr txBox="1"/>
          <p:nvPr/>
        </p:nvSpPr>
        <p:spPr>
          <a:xfrm>
            <a:off x="7286104" y="4235901"/>
            <a:ext cx="178262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5283" y="348527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 smtClean="0">
                <a:solidFill>
                  <a:schemeClr val="bg1"/>
                </a:solidFill>
              </a:rPr>
              <a:t>一、总体情况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8869363" y="4670425"/>
            <a:ext cx="709613" cy="501650"/>
          </a:xfrm>
          <a:custGeom>
            <a:avLst/>
            <a:gdLst>
              <a:gd name="T0" fmla="*/ 94 w 298"/>
              <a:gd name="T1" fmla="*/ 211 h 211"/>
              <a:gd name="T2" fmla="*/ 128 w 298"/>
              <a:gd name="T3" fmla="*/ 211 h 211"/>
              <a:gd name="T4" fmla="*/ 204 w 298"/>
              <a:gd name="T5" fmla="*/ 211 h 211"/>
              <a:gd name="T6" fmla="*/ 298 w 298"/>
              <a:gd name="T7" fmla="*/ 124 h 211"/>
              <a:gd name="T8" fmla="*/ 298 w 298"/>
              <a:gd name="T9" fmla="*/ 117 h 211"/>
              <a:gd name="T10" fmla="*/ 298 w 298"/>
              <a:gd name="T11" fmla="*/ 86 h 211"/>
              <a:gd name="T12" fmla="*/ 298 w 298"/>
              <a:gd name="T13" fmla="*/ 0 h 211"/>
              <a:gd name="T14" fmla="*/ 204 w 298"/>
              <a:gd name="T15" fmla="*/ 0 h 211"/>
              <a:gd name="T16" fmla="*/ 170 w 298"/>
              <a:gd name="T17" fmla="*/ 0 h 211"/>
              <a:gd name="T18" fmla="*/ 94 w 298"/>
              <a:gd name="T19" fmla="*/ 0 h 211"/>
              <a:gd name="T20" fmla="*/ 0 w 298"/>
              <a:gd name="T21" fmla="*/ 86 h 211"/>
              <a:gd name="T22" fmla="*/ 0 w 298"/>
              <a:gd name="T23" fmla="*/ 93 h 211"/>
              <a:gd name="T24" fmla="*/ 0 w 298"/>
              <a:gd name="T25" fmla="*/ 124 h 211"/>
              <a:gd name="T26" fmla="*/ 0 w 298"/>
              <a:gd name="T27" fmla="*/ 211 h 211"/>
              <a:gd name="T28" fmla="*/ 94 w 298"/>
              <a:gd name="T29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8" h="211">
                <a:moveTo>
                  <a:pt x="94" y="211"/>
                </a:moveTo>
                <a:cubicBezTo>
                  <a:pt x="128" y="211"/>
                  <a:pt x="128" y="211"/>
                  <a:pt x="128" y="211"/>
                </a:cubicBezTo>
                <a:cubicBezTo>
                  <a:pt x="204" y="211"/>
                  <a:pt x="204" y="211"/>
                  <a:pt x="204" y="211"/>
                </a:cubicBezTo>
                <a:cubicBezTo>
                  <a:pt x="256" y="211"/>
                  <a:pt x="298" y="172"/>
                  <a:pt x="298" y="124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86"/>
                  <a:pt x="298" y="86"/>
                  <a:pt x="298" y="86"/>
                </a:cubicBezTo>
                <a:cubicBezTo>
                  <a:pt x="298" y="0"/>
                  <a:pt x="298" y="0"/>
                  <a:pt x="298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42" y="0"/>
                  <a:pt x="0" y="39"/>
                  <a:pt x="0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1"/>
                  <a:pt x="0" y="211"/>
                  <a:pt x="0" y="211"/>
                </a:cubicBezTo>
                <a:lnTo>
                  <a:pt x="94" y="211"/>
                </a:ln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7869238" y="5129213"/>
            <a:ext cx="808038" cy="590550"/>
          </a:xfrm>
          <a:custGeom>
            <a:avLst/>
            <a:gdLst>
              <a:gd name="T0" fmla="*/ 108 w 339"/>
              <a:gd name="T1" fmla="*/ 0 h 248"/>
              <a:gd name="T2" fmla="*/ 146 w 339"/>
              <a:gd name="T3" fmla="*/ 0 h 248"/>
              <a:gd name="T4" fmla="*/ 232 w 339"/>
              <a:gd name="T5" fmla="*/ 0 h 248"/>
              <a:gd name="T6" fmla="*/ 339 w 339"/>
              <a:gd name="T7" fmla="*/ 101 h 248"/>
              <a:gd name="T8" fmla="*/ 339 w 339"/>
              <a:gd name="T9" fmla="*/ 110 h 248"/>
              <a:gd name="T10" fmla="*/ 339 w 339"/>
              <a:gd name="T11" fmla="*/ 146 h 248"/>
              <a:gd name="T12" fmla="*/ 339 w 339"/>
              <a:gd name="T13" fmla="*/ 248 h 248"/>
              <a:gd name="T14" fmla="*/ 232 w 339"/>
              <a:gd name="T15" fmla="*/ 248 h 248"/>
              <a:gd name="T16" fmla="*/ 193 w 339"/>
              <a:gd name="T17" fmla="*/ 248 h 248"/>
              <a:gd name="T18" fmla="*/ 108 w 339"/>
              <a:gd name="T19" fmla="*/ 248 h 248"/>
              <a:gd name="T20" fmla="*/ 0 w 339"/>
              <a:gd name="T21" fmla="*/ 146 h 248"/>
              <a:gd name="T22" fmla="*/ 0 w 339"/>
              <a:gd name="T23" fmla="*/ 138 h 248"/>
              <a:gd name="T24" fmla="*/ 0 w 339"/>
              <a:gd name="T25" fmla="*/ 101 h 248"/>
              <a:gd name="T26" fmla="*/ 0 w 339"/>
              <a:gd name="T27" fmla="*/ 0 h 248"/>
              <a:gd name="T28" fmla="*/ 108 w 339"/>
              <a:gd name="T2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9" h="248">
                <a:moveTo>
                  <a:pt x="108" y="0"/>
                </a:moveTo>
                <a:cubicBezTo>
                  <a:pt x="146" y="0"/>
                  <a:pt x="146" y="0"/>
                  <a:pt x="146" y="0"/>
                </a:cubicBezTo>
                <a:cubicBezTo>
                  <a:pt x="232" y="0"/>
                  <a:pt x="232" y="0"/>
                  <a:pt x="232" y="0"/>
                </a:cubicBezTo>
                <a:cubicBezTo>
                  <a:pt x="291" y="0"/>
                  <a:pt x="339" y="45"/>
                  <a:pt x="339" y="101"/>
                </a:cubicBezTo>
                <a:cubicBezTo>
                  <a:pt x="339" y="110"/>
                  <a:pt x="339" y="110"/>
                  <a:pt x="339" y="110"/>
                </a:cubicBezTo>
                <a:cubicBezTo>
                  <a:pt x="339" y="146"/>
                  <a:pt x="339" y="146"/>
                  <a:pt x="339" y="146"/>
                </a:cubicBezTo>
                <a:cubicBezTo>
                  <a:pt x="339" y="248"/>
                  <a:pt x="339" y="248"/>
                  <a:pt x="339" y="248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193" y="248"/>
                  <a:pt x="193" y="248"/>
                  <a:pt x="193" y="248"/>
                </a:cubicBezTo>
                <a:cubicBezTo>
                  <a:pt x="108" y="248"/>
                  <a:pt x="108" y="248"/>
                  <a:pt x="108" y="248"/>
                </a:cubicBezTo>
                <a:cubicBezTo>
                  <a:pt x="49" y="248"/>
                  <a:pt x="0" y="202"/>
                  <a:pt x="0" y="146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0"/>
                  <a:pt x="0" y="0"/>
                  <a:pt x="0" y="0"/>
                </a:cubicBezTo>
                <a:lnTo>
                  <a:pt x="108" y="0"/>
                </a:ln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6200775" y="1924050"/>
            <a:ext cx="2516188" cy="1355725"/>
          </a:xfrm>
          <a:custGeom>
            <a:avLst/>
            <a:gdLst>
              <a:gd name="T0" fmla="*/ 292 w 1057"/>
              <a:gd name="T1" fmla="*/ 498 h 569"/>
              <a:gd name="T2" fmla="*/ 0 w 1057"/>
              <a:gd name="T3" fmla="*/ 283 h 569"/>
              <a:gd name="T4" fmla="*/ 293 w 1057"/>
              <a:gd name="T5" fmla="*/ 70 h 569"/>
              <a:gd name="T6" fmla="*/ 528 w 1057"/>
              <a:gd name="T7" fmla="*/ 0 h 569"/>
              <a:gd name="T8" fmla="*/ 765 w 1057"/>
              <a:gd name="T9" fmla="*/ 71 h 569"/>
              <a:gd name="T10" fmla="*/ 1057 w 1057"/>
              <a:gd name="T11" fmla="*/ 286 h 569"/>
              <a:gd name="T12" fmla="*/ 763 w 1057"/>
              <a:gd name="T13" fmla="*/ 499 h 569"/>
              <a:gd name="T14" fmla="*/ 528 w 1057"/>
              <a:gd name="T15" fmla="*/ 569 h 569"/>
              <a:gd name="T16" fmla="*/ 528 w 1057"/>
              <a:gd name="T17" fmla="*/ 569 h 569"/>
              <a:gd name="T18" fmla="*/ 292 w 1057"/>
              <a:gd name="T19" fmla="*/ 498 h 569"/>
              <a:gd name="T20" fmla="*/ 762 w 1057"/>
              <a:gd name="T21" fmla="*/ 74 h 569"/>
              <a:gd name="T22" fmla="*/ 528 w 1057"/>
              <a:gd name="T23" fmla="*/ 3 h 569"/>
              <a:gd name="T24" fmla="*/ 296 w 1057"/>
              <a:gd name="T25" fmla="*/ 73 h 569"/>
              <a:gd name="T26" fmla="*/ 6 w 1057"/>
              <a:gd name="T27" fmla="*/ 283 h 569"/>
              <a:gd name="T28" fmla="*/ 295 w 1057"/>
              <a:gd name="T29" fmla="*/ 495 h 569"/>
              <a:gd name="T30" fmla="*/ 528 w 1057"/>
              <a:gd name="T31" fmla="*/ 566 h 569"/>
              <a:gd name="T32" fmla="*/ 528 w 1057"/>
              <a:gd name="T33" fmla="*/ 566 h 569"/>
              <a:gd name="T34" fmla="*/ 760 w 1057"/>
              <a:gd name="T35" fmla="*/ 496 h 569"/>
              <a:gd name="T36" fmla="*/ 1050 w 1057"/>
              <a:gd name="T37" fmla="*/ 286 h 569"/>
              <a:gd name="T38" fmla="*/ 762 w 1057"/>
              <a:gd name="T39" fmla="*/ 7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69">
                <a:moveTo>
                  <a:pt x="292" y="498"/>
                </a:moveTo>
                <a:cubicBezTo>
                  <a:pt x="0" y="283"/>
                  <a:pt x="0" y="283"/>
                  <a:pt x="0" y="283"/>
                </a:cubicBezTo>
                <a:cubicBezTo>
                  <a:pt x="293" y="70"/>
                  <a:pt x="293" y="70"/>
                  <a:pt x="293" y="70"/>
                </a:cubicBezTo>
                <a:cubicBezTo>
                  <a:pt x="356" y="25"/>
                  <a:pt x="439" y="0"/>
                  <a:pt x="528" y="0"/>
                </a:cubicBezTo>
                <a:cubicBezTo>
                  <a:pt x="618" y="0"/>
                  <a:pt x="702" y="25"/>
                  <a:pt x="765" y="71"/>
                </a:cubicBezTo>
                <a:cubicBezTo>
                  <a:pt x="1057" y="286"/>
                  <a:pt x="1057" y="286"/>
                  <a:pt x="1057" y="286"/>
                </a:cubicBezTo>
                <a:cubicBezTo>
                  <a:pt x="763" y="499"/>
                  <a:pt x="763" y="499"/>
                  <a:pt x="763" y="499"/>
                </a:cubicBezTo>
                <a:cubicBezTo>
                  <a:pt x="701" y="544"/>
                  <a:pt x="617" y="569"/>
                  <a:pt x="528" y="569"/>
                </a:cubicBezTo>
                <a:cubicBezTo>
                  <a:pt x="528" y="569"/>
                  <a:pt x="528" y="569"/>
                  <a:pt x="528" y="569"/>
                </a:cubicBezTo>
                <a:cubicBezTo>
                  <a:pt x="438" y="569"/>
                  <a:pt x="355" y="544"/>
                  <a:pt x="292" y="498"/>
                </a:cubicBezTo>
                <a:close/>
                <a:moveTo>
                  <a:pt x="762" y="74"/>
                </a:moveTo>
                <a:cubicBezTo>
                  <a:pt x="700" y="28"/>
                  <a:pt x="617" y="3"/>
                  <a:pt x="528" y="3"/>
                </a:cubicBezTo>
                <a:cubicBezTo>
                  <a:pt x="441" y="3"/>
                  <a:pt x="358" y="28"/>
                  <a:pt x="296" y="73"/>
                </a:cubicBezTo>
                <a:cubicBezTo>
                  <a:pt x="6" y="283"/>
                  <a:pt x="6" y="283"/>
                  <a:pt x="6" y="283"/>
                </a:cubicBezTo>
                <a:cubicBezTo>
                  <a:pt x="295" y="495"/>
                  <a:pt x="295" y="495"/>
                  <a:pt x="295" y="495"/>
                </a:cubicBezTo>
                <a:cubicBezTo>
                  <a:pt x="357" y="541"/>
                  <a:pt x="440" y="566"/>
                  <a:pt x="528" y="566"/>
                </a:cubicBezTo>
                <a:cubicBezTo>
                  <a:pt x="528" y="566"/>
                  <a:pt x="528" y="566"/>
                  <a:pt x="528" y="566"/>
                </a:cubicBezTo>
                <a:cubicBezTo>
                  <a:pt x="616" y="566"/>
                  <a:pt x="698" y="541"/>
                  <a:pt x="760" y="496"/>
                </a:cubicBezTo>
                <a:cubicBezTo>
                  <a:pt x="1050" y="286"/>
                  <a:pt x="1050" y="286"/>
                  <a:pt x="1050" y="286"/>
                </a:cubicBezTo>
                <a:lnTo>
                  <a:pt x="762" y="74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6383338" y="1917700"/>
            <a:ext cx="2333625" cy="1371600"/>
          </a:xfrm>
          <a:custGeom>
            <a:avLst/>
            <a:gdLst>
              <a:gd name="T0" fmla="*/ 270 w 980"/>
              <a:gd name="T1" fmla="*/ 504 h 576"/>
              <a:gd name="T2" fmla="*/ 0 w 980"/>
              <a:gd name="T3" fmla="*/ 288 h 576"/>
              <a:gd name="T4" fmla="*/ 271 w 980"/>
              <a:gd name="T5" fmla="*/ 72 h 576"/>
              <a:gd name="T6" fmla="*/ 490 w 980"/>
              <a:gd name="T7" fmla="*/ 0 h 576"/>
              <a:gd name="T8" fmla="*/ 709 w 980"/>
              <a:gd name="T9" fmla="*/ 73 h 576"/>
              <a:gd name="T10" fmla="*/ 980 w 980"/>
              <a:gd name="T11" fmla="*/ 289 h 576"/>
              <a:gd name="T12" fmla="*/ 708 w 980"/>
              <a:gd name="T13" fmla="*/ 504 h 576"/>
              <a:gd name="T14" fmla="*/ 490 w 980"/>
              <a:gd name="T15" fmla="*/ 576 h 576"/>
              <a:gd name="T16" fmla="*/ 490 w 980"/>
              <a:gd name="T17" fmla="*/ 576 h 576"/>
              <a:gd name="T18" fmla="*/ 270 w 980"/>
              <a:gd name="T19" fmla="*/ 504 h 576"/>
              <a:gd name="T20" fmla="*/ 701 w 980"/>
              <a:gd name="T21" fmla="*/ 79 h 576"/>
              <a:gd name="T22" fmla="*/ 490 w 980"/>
              <a:gd name="T23" fmla="*/ 10 h 576"/>
              <a:gd name="T24" fmla="*/ 280 w 980"/>
              <a:gd name="T25" fmla="*/ 79 h 576"/>
              <a:gd name="T26" fmla="*/ 17 w 980"/>
              <a:gd name="T27" fmla="*/ 288 h 576"/>
              <a:gd name="T28" fmla="*/ 279 w 980"/>
              <a:gd name="T29" fmla="*/ 497 h 576"/>
              <a:gd name="T30" fmla="*/ 490 w 980"/>
              <a:gd name="T31" fmla="*/ 567 h 576"/>
              <a:gd name="T32" fmla="*/ 490 w 980"/>
              <a:gd name="T33" fmla="*/ 567 h 576"/>
              <a:gd name="T34" fmla="*/ 699 w 980"/>
              <a:gd name="T35" fmla="*/ 497 h 576"/>
              <a:gd name="T36" fmla="*/ 962 w 980"/>
              <a:gd name="T37" fmla="*/ 289 h 576"/>
              <a:gd name="T38" fmla="*/ 701 w 980"/>
              <a:gd name="T39" fmla="*/ 7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270" y="504"/>
                </a:moveTo>
                <a:cubicBezTo>
                  <a:pt x="0" y="288"/>
                  <a:pt x="0" y="288"/>
                  <a:pt x="0" y="288"/>
                </a:cubicBezTo>
                <a:cubicBezTo>
                  <a:pt x="271" y="72"/>
                  <a:pt x="271" y="72"/>
                  <a:pt x="271" y="72"/>
                </a:cubicBezTo>
                <a:cubicBezTo>
                  <a:pt x="330" y="26"/>
                  <a:pt x="407" y="1"/>
                  <a:pt x="490" y="0"/>
                </a:cubicBezTo>
                <a:cubicBezTo>
                  <a:pt x="573" y="0"/>
                  <a:pt x="651" y="26"/>
                  <a:pt x="709" y="73"/>
                </a:cubicBezTo>
                <a:cubicBezTo>
                  <a:pt x="980" y="289"/>
                  <a:pt x="980" y="289"/>
                  <a:pt x="980" y="289"/>
                </a:cubicBezTo>
                <a:cubicBezTo>
                  <a:pt x="708" y="504"/>
                  <a:pt x="708" y="504"/>
                  <a:pt x="708" y="504"/>
                </a:cubicBezTo>
                <a:cubicBezTo>
                  <a:pt x="650" y="551"/>
                  <a:pt x="572" y="576"/>
                  <a:pt x="490" y="576"/>
                </a:cubicBezTo>
                <a:cubicBezTo>
                  <a:pt x="490" y="576"/>
                  <a:pt x="490" y="576"/>
                  <a:pt x="490" y="576"/>
                </a:cubicBezTo>
                <a:cubicBezTo>
                  <a:pt x="406" y="576"/>
                  <a:pt x="328" y="551"/>
                  <a:pt x="270" y="504"/>
                </a:cubicBezTo>
                <a:close/>
                <a:moveTo>
                  <a:pt x="701" y="79"/>
                </a:moveTo>
                <a:cubicBezTo>
                  <a:pt x="645" y="35"/>
                  <a:pt x="570" y="10"/>
                  <a:pt x="490" y="10"/>
                </a:cubicBezTo>
                <a:cubicBezTo>
                  <a:pt x="410" y="10"/>
                  <a:pt x="336" y="35"/>
                  <a:pt x="280" y="79"/>
                </a:cubicBezTo>
                <a:cubicBezTo>
                  <a:pt x="17" y="288"/>
                  <a:pt x="17" y="288"/>
                  <a:pt x="17" y="288"/>
                </a:cubicBezTo>
                <a:cubicBezTo>
                  <a:pt x="279" y="497"/>
                  <a:pt x="279" y="497"/>
                  <a:pt x="279" y="497"/>
                </a:cubicBezTo>
                <a:cubicBezTo>
                  <a:pt x="335" y="542"/>
                  <a:pt x="409" y="567"/>
                  <a:pt x="490" y="567"/>
                </a:cubicBezTo>
                <a:cubicBezTo>
                  <a:pt x="490" y="567"/>
                  <a:pt x="490" y="567"/>
                  <a:pt x="490" y="567"/>
                </a:cubicBezTo>
                <a:cubicBezTo>
                  <a:pt x="569" y="566"/>
                  <a:pt x="643" y="542"/>
                  <a:pt x="699" y="497"/>
                </a:cubicBezTo>
                <a:cubicBezTo>
                  <a:pt x="962" y="289"/>
                  <a:pt x="962" y="289"/>
                  <a:pt x="962" y="289"/>
                </a:cubicBezTo>
                <a:lnTo>
                  <a:pt x="701" y="79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545263" y="1909763"/>
            <a:ext cx="2171700" cy="1385888"/>
          </a:xfrm>
          <a:custGeom>
            <a:avLst/>
            <a:gdLst>
              <a:gd name="T0" fmla="*/ 251 w 912"/>
              <a:gd name="T1" fmla="*/ 509 h 582"/>
              <a:gd name="T2" fmla="*/ 0 w 912"/>
              <a:gd name="T3" fmla="*/ 290 h 582"/>
              <a:gd name="T4" fmla="*/ 253 w 912"/>
              <a:gd name="T5" fmla="*/ 73 h 582"/>
              <a:gd name="T6" fmla="*/ 456 w 912"/>
              <a:gd name="T7" fmla="*/ 0 h 582"/>
              <a:gd name="T8" fmla="*/ 661 w 912"/>
              <a:gd name="T9" fmla="*/ 73 h 582"/>
              <a:gd name="T10" fmla="*/ 912 w 912"/>
              <a:gd name="T11" fmla="*/ 292 h 582"/>
              <a:gd name="T12" fmla="*/ 659 w 912"/>
              <a:gd name="T13" fmla="*/ 509 h 582"/>
              <a:gd name="T14" fmla="*/ 456 w 912"/>
              <a:gd name="T15" fmla="*/ 582 h 582"/>
              <a:gd name="T16" fmla="*/ 456 w 912"/>
              <a:gd name="T17" fmla="*/ 582 h 582"/>
              <a:gd name="T18" fmla="*/ 251 w 912"/>
              <a:gd name="T19" fmla="*/ 509 h 582"/>
              <a:gd name="T20" fmla="*/ 647 w 912"/>
              <a:gd name="T21" fmla="*/ 84 h 582"/>
              <a:gd name="T22" fmla="*/ 456 w 912"/>
              <a:gd name="T23" fmla="*/ 16 h 582"/>
              <a:gd name="T24" fmla="*/ 266 w 912"/>
              <a:gd name="T25" fmla="*/ 84 h 582"/>
              <a:gd name="T26" fmla="*/ 26 w 912"/>
              <a:gd name="T27" fmla="*/ 291 h 582"/>
              <a:gd name="T28" fmla="*/ 264 w 912"/>
              <a:gd name="T29" fmla="*/ 498 h 582"/>
              <a:gd name="T30" fmla="*/ 456 w 912"/>
              <a:gd name="T31" fmla="*/ 566 h 582"/>
              <a:gd name="T32" fmla="*/ 456 w 912"/>
              <a:gd name="T33" fmla="*/ 566 h 582"/>
              <a:gd name="T34" fmla="*/ 646 w 912"/>
              <a:gd name="T35" fmla="*/ 498 h 582"/>
              <a:gd name="T36" fmla="*/ 885 w 912"/>
              <a:gd name="T37" fmla="*/ 292 h 582"/>
              <a:gd name="T38" fmla="*/ 647 w 912"/>
              <a:gd name="T39" fmla="*/ 84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2">
                <a:moveTo>
                  <a:pt x="251" y="509"/>
                </a:moveTo>
                <a:cubicBezTo>
                  <a:pt x="0" y="290"/>
                  <a:pt x="0" y="290"/>
                  <a:pt x="0" y="290"/>
                </a:cubicBezTo>
                <a:cubicBezTo>
                  <a:pt x="253" y="73"/>
                  <a:pt x="253" y="73"/>
                  <a:pt x="253" y="73"/>
                </a:cubicBezTo>
                <a:cubicBezTo>
                  <a:pt x="307" y="26"/>
                  <a:pt x="379" y="0"/>
                  <a:pt x="456" y="0"/>
                </a:cubicBezTo>
                <a:cubicBezTo>
                  <a:pt x="534" y="0"/>
                  <a:pt x="606" y="26"/>
                  <a:pt x="661" y="73"/>
                </a:cubicBezTo>
                <a:cubicBezTo>
                  <a:pt x="912" y="292"/>
                  <a:pt x="912" y="292"/>
                  <a:pt x="912" y="292"/>
                </a:cubicBezTo>
                <a:cubicBezTo>
                  <a:pt x="659" y="509"/>
                  <a:pt x="659" y="509"/>
                  <a:pt x="659" y="509"/>
                </a:cubicBezTo>
                <a:cubicBezTo>
                  <a:pt x="605" y="556"/>
                  <a:pt x="533" y="582"/>
                  <a:pt x="456" y="582"/>
                </a:cubicBezTo>
                <a:cubicBezTo>
                  <a:pt x="456" y="582"/>
                  <a:pt x="456" y="582"/>
                  <a:pt x="456" y="582"/>
                </a:cubicBezTo>
                <a:cubicBezTo>
                  <a:pt x="378" y="582"/>
                  <a:pt x="306" y="556"/>
                  <a:pt x="251" y="509"/>
                </a:cubicBezTo>
                <a:close/>
                <a:moveTo>
                  <a:pt x="647" y="84"/>
                </a:moveTo>
                <a:cubicBezTo>
                  <a:pt x="597" y="40"/>
                  <a:pt x="529" y="16"/>
                  <a:pt x="456" y="16"/>
                </a:cubicBezTo>
                <a:cubicBezTo>
                  <a:pt x="384" y="16"/>
                  <a:pt x="316" y="40"/>
                  <a:pt x="266" y="84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264" y="498"/>
                  <a:pt x="264" y="498"/>
                  <a:pt x="264" y="498"/>
                </a:cubicBezTo>
                <a:cubicBezTo>
                  <a:pt x="315" y="542"/>
                  <a:pt x="383" y="566"/>
                  <a:pt x="456" y="566"/>
                </a:cubicBezTo>
                <a:cubicBezTo>
                  <a:pt x="456" y="566"/>
                  <a:pt x="456" y="566"/>
                  <a:pt x="456" y="566"/>
                </a:cubicBezTo>
                <a:cubicBezTo>
                  <a:pt x="528" y="566"/>
                  <a:pt x="595" y="542"/>
                  <a:pt x="646" y="498"/>
                </a:cubicBezTo>
                <a:cubicBezTo>
                  <a:pt x="885" y="292"/>
                  <a:pt x="885" y="292"/>
                  <a:pt x="885" y="292"/>
                </a:cubicBezTo>
                <a:lnTo>
                  <a:pt x="647" y="84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6700838" y="1903413"/>
            <a:ext cx="2016125" cy="1400175"/>
          </a:xfrm>
          <a:custGeom>
            <a:avLst/>
            <a:gdLst>
              <a:gd name="T0" fmla="*/ 233 w 847"/>
              <a:gd name="T1" fmla="*/ 514 h 588"/>
              <a:gd name="T2" fmla="*/ 0 w 847"/>
              <a:gd name="T3" fmla="*/ 293 h 588"/>
              <a:gd name="T4" fmla="*/ 235 w 847"/>
              <a:gd name="T5" fmla="*/ 73 h 588"/>
              <a:gd name="T6" fmla="*/ 424 w 847"/>
              <a:gd name="T7" fmla="*/ 0 h 588"/>
              <a:gd name="T8" fmla="*/ 614 w 847"/>
              <a:gd name="T9" fmla="*/ 74 h 588"/>
              <a:gd name="T10" fmla="*/ 847 w 847"/>
              <a:gd name="T11" fmla="*/ 295 h 588"/>
              <a:gd name="T12" fmla="*/ 612 w 847"/>
              <a:gd name="T13" fmla="*/ 515 h 588"/>
              <a:gd name="T14" fmla="*/ 423 w 847"/>
              <a:gd name="T15" fmla="*/ 588 h 588"/>
              <a:gd name="T16" fmla="*/ 423 w 847"/>
              <a:gd name="T17" fmla="*/ 588 h 588"/>
              <a:gd name="T18" fmla="*/ 233 w 847"/>
              <a:gd name="T19" fmla="*/ 514 h 588"/>
              <a:gd name="T20" fmla="*/ 597 w 847"/>
              <a:gd name="T21" fmla="*/ 90 h 588"/>
              <a:gd name="T22" fmla="*/ 424 w 847"/>
              <a:gd name="T23" fmla="*/ 22 h 588"/>
              <a:gd name="T24" fmla="*/ 251 w 847"/>
              <a:gd name="T25" fmla="*/ 89 h 588"/>
              <a:gd name="T26" fmla="*/ 34 w 847"/>
              <a:gd name="T27" fmla="*/ 294 h 588"/>
              <a:gd name="T28" fmla="*/ 250 w 847"/>
              <a:gd name="T29" fmla="*/ 498 h 588"/>
              <a:gd name="T30" fmla="*/ 423 w 847"/>
              <a:gd name="T31" fmla="*/ 566 h 588"/>
              <a:gd name="T32" fmla="*/ 423 w 847"/>
              <a:gd name="T33" fmla="*/ 566 h 588"/>
              <a:gd name="T34" fmla="*/ 596 w 847"/>
              <a:gd name="T35" fmla="*/ 499 h 588"/>
              <a:gd name="T36" fmla="*/ 813 w 847"/>
              <a:gd name="T37" fmla="*/ 295 h 588"/>
              <a:gd name="T38" fmla="*/ 597 w 847"/>
              <a:gd name="T39" fmla="*/ 9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7" h="588">
                <a:moveTo>
                  <a:pt x="233" y="514"/>
                </a:moveTo>
                <a:cubicBezTo>
                  <a:pt x="0" y="293"/>
                  <a:pt x="0" y="293"/>
                  <a:pt x="0" y="293"/>
                </a:cubicBezTo>
                <a:cubicBezTo>
                  <a:pt x="235" y="73"/>
                  <a:pt x="235" y="73"/>
                  <a:pt x="235" y="73"/>
                </a:cubicBezTo>
                <a:cubicBezTo>
                  <a:pt x="285" y="26"/>
                  <a:pt x="352" y="0"/>
                  <a:pt x="424" y="0"/>
                </a:cubicBezTo>
                <a:cubicBezTo>
                  <a:pt x="496" y="0"/>
                  <a:pt x="563" y="26"/>
                  <a:pt x="614" y="74"/>
                </a:cubicBezTo>
                <a:cubicBezTo>
                  <a:pt x="847" y="295"/>
                  <a:pt x="847" y="295"/>
                  <a:pt x="847" y="295"/>
                </a:cubicBezTo>
                <a:cubicBezTo>
                  <a:pt x="612" y="515"/>
                  <a:pt x="612" y="515"/>
                  <a:pt x="612" y="515"/>
                </a:cubicBezTo>
                <a:cubicBezTo>
                  <a:pt x="562" y="562"/>
                  <a:pt x="495" y="588"/>
                  <a:pt x="423" y="588"/>
                </a:cubicBezTo>
                <a:cubicBezTo>
                  <a:pt x="423" y="588"/>
                  <a:pt x="423" y="588"/>
                  <a:pt x="423" y="588"/>
                </a:cubicBezTo>
                <a:cubicBezTo>
                  <a:pt x="351" y="588"/>
                  <a:pt x="284" y="562"/>
                  <a:pt x="233" y="514"/>
                </a:cubicBezTo>
                <a:close/>
                <a:moveTo>
                  <a:pt x="597" y="90"/>
                </a:moveTo>
                <a:cubicBezTo>
                  <a:pt x="551" y="46"/>
                  <a:pt x="489" y="22"/>
                  <a:pt x="424" y="22"/>
                </a:cubicBezTo>
                <a:cubicBezTo>
                  <a:pt x="358" y="22"/>
                  <a:pt x="297" y="46"/>
                  <a:pt x="251" y="89"/>
                </a:cubicBezTo>
                <a:cubicBezTo>
                  <a:pt x="34" y="294"/>
                  <a:pt x="34" y="294"/>
                  <a:pt x="34" y="294"/>
                </a:cubicBezTo>
                <a:cubicBezTo>
                  <a:pt x="250" y="498"/>
                  <a:pt x="250" y="498"/>
                  <a:pt x="250" y="498"/>
                </a:cubicBezTo>
                <a:cubicBezTo>
                  <a:pt x="296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0" y="542"/>
                  <a:pt x="596" y="499"/>
                </a:cubicBezTo>
                <a:cubicBezTo>
                  <a:pt x="813" y="295"/>
                  <a:pt x="813" y="295"/>
                  <a:pt x="813" y="295"/>
                </a:cubicBezTo>
                <a:lnTo>
                  <a:pt x="597" y="90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858000" y="1908175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1 h 585"/>
              <a:gd name="T4" fmla="*/ 0 w 794"/>
              <a:gd name="T5" fmla="*/ 291 h 585"/>
              <a:gd name="T6" fmla="*/ 220 w 794"/>
              <a:gd name="T7" fmla="*/ 72 h 585"/>
              <a:gd name="T8" fmla="*/ 397 w 794"/>
              <a:gd name="T9" fmla="*/ 0 h 585"/>
              <a:gd name="T10" fmla="*/ 575 w 794"/>
              <a:gd name="T11" fmla="*/ 73 h 585"/>
              <a:gd name="T12" fmla="*/ 794 w 794"/>
              <a:gd name="T13" fmla="*/ 293 h 585"/>
              <a:gd name="T14" fmla="*/ 574 w 794"/>
              <a:gd name="T15" fmla="*/ 512 h 585"/>
              <a:gd name="T16" fmla="*/ 397 w 794"/>
              <a:gd name="T17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29" y="585"/>
                  <a:pt x="266" y="558"/>
                  <a:pt x="219" y="511"/>
                </a:cubicBezTo>
                <a:cubicBezTo>
                  <a:pt x="0" y="291"/>
                  <a:pt x="0" y="291"/>
                  <a:pt x="0" y="291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67" y="25"/>
                  <a:pt x="330" y="0"/>
                  <a:pt x="397" y="0"/>
                </a:cubicBezTo>
                <a:cubicBezTo>
                  <a:pt x="465" y="0"/>
                  <a:pt x="528" y="26"/>
                  <a:pt x="575" y="73"/>
                </a:cubicBezTo>
                <a:cubicBezTo>
                  <a:pt x="794" y="293"/>
                  <a:pt x="794" y="293"/>
                  <a:pt x="794" y="293"/>
                </a:cubicBezTo>
                <a:cubicBezTo>
                  <a:pt x="574" y="512"/>
                  <a:pt x="574" y="512"/>
                  <a:pt x="574" y="512"/>
                </a:cubicBezTo>
                <a:cubicBezTo>
                  <a:pt x="527" y="559"/>
                  <a:pt x="464" y="585"/>
                  <a:pt x="397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6891338" y="1871663"/>
            <a:ext cx="1825625" cy="1462088"/>
          </a:xfrm>
          <a:custGeom>
            <a:avLst/>
            <a:gdLst>
              <a:gd name="T0" fmla="*/ 171 w 767"/>
              <a:gd name="T1" fmla="*/ 135 h 614"/>
              <a:gd name="T2" fmla="*/ 213 w 767"/>
              <a:gd name="T3" fmla="*/ 94 h 614"/>
              <a:gd name="T4" fmla="*/ 555 w 767"/>
              <a:gd name="T5" fmla="*/ 95 h 614"/>
              <a:gd name="T6" fmla="*/ 596 w 767"/>
              <a:gd name="T7" fmla="*/ 137 h 614"/>
              <a:gd name="T8" fmla="*/ 767 w 767"/>
              <a:gd name="T9" fmla="*/ 308 h 614"/>
              <a:gd name="T10" fmla="*/ 595 w 767"/>
              <a:gd name="T11" fmla="*/ 479 h 614"/>
              <a:gd name="T12" fmla="*/ 554 w 767"/>
              <a:gd name="T13" fmla="*/ 520 h 614"/>
              <a:gd name="T14" fmla="*/ 211 w 767"/>
              <a:gd name="T15" fmla="*/ 519 h 614"/>
              <a:gd name="T16" fmla="*/ 170 w 767"/>
              <a:gd name="T17" fmla="*/ 478 h 614"/>
              <a:gd name="T18" fmla="*/ 0 w 767"/>
              <a:gd name="T19" fmla="*/ 306 h 614"/>
              <a:gd name="T20" fmla="*/ 171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171" y="135"/>
                </a:moveTo>
                <a:cubicBezTo>
                  <a:pt x="213" y="94"/>
                  <a:pt x="213" y="94"/>
                  <a:pt x="213" y="94"/>
                </a:cubicBezTo>
                <a:cubicBezTo>
                  <a:pt x="307" y="0"/>
                  <a:pt x="461" y="1"/>
                  <a:pt x="555" y="95"/>
                </a:cubicBezTo>
                <a:cubicBezTo>
                  <a:pt x="596" y="137"/>
                  <a:pt x="596" y="137"/>
                  <a:pt x="596" y="137"/>
                </a:cubicBezTo>
                <a:cubicBezTo>
                  <a:pt x="767" y="308"/>
                  <a:pt x="767" y="308"/>
                  <a:pt x="767" y="308"/>
                </a:cubicBezTo>
                <a:cubicBezTo>
                  <a:pt x="595" y="479"/>
                  <a:pt x="595" y="479"/>
                  <a:pt x="595" y="479"/>
                </a:cubicBezTo>
                <a:cubicBezTo>
                  <a:pt x="554" y="520"/>
                  <a:pt x="554" y="520"/>
                  <a:pt x="554" y="520"/>
                </a:cubicBezTo>
                <a:cubicBezTo>
                  <a:pt x="459" y="614"/>
                  <a:pt x="305" y="613"/>
                  <a:pt x="211" y="519"/>
                </a:cubicBezTo>
                <a:cubicBezTo>
                  <a:pt x="170" y="478"/>
                  <a:pt x="170" y="478"/>
                  <a:pt x="170" y="478"/>
                </a:cubicBezTo>
                <a:cubicBezTo>
                  <a:pt x="0" y="306"/>
                  <a:pt x="0" y="306"/>
                  <a:pt x="0" y="306"/>
                </a:cubicBezTo>
                <a:lnTo>
                  <a:pt x="171" y="135"/>
                </a:lnTo>
                <a:close/>
              </a:path>
            </a:pathLst>
          </a:custGeom>
          <a:solidFill>
            <a:srgbClr val="56B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8086725" y="38100"/>
            <a:ext cx="1354138" cy="2514600"/>
          </a:xfrm>
          <a:custGeom>
            <a:avLst/>
            <a:gdLst>
              <a:gd name="T0" fmla="*/ 569 w 569"/>
              <a:gd name="T1" fmla="*/ 528 h 1056"/>
              <a:gd name="T2" fmla="*/ 569 w 569"/>
              <a:gd name="T3" fmla="*/ 528 h 1056"/>
              <a:gd name="T4" fmla="*/ 499 w 569"/>
              <a:gd name="T5" fmla="*/ 763 h 1056"/>
              <a:gd name="T6" fmla="*/ 286 w 569"/>
              <a:gd name="T7" fmla="*/ 1056 h 1056"/>
              <a:gd name="T8" fmla="*/ 72 w 569"/>
              <a:gd name="T9" fmla="*/ 764 h 1056"/>
              <a:gd name="T10" fmla="*/ 0 w 569"/>
              <a:gd name="T11" fmla="*/ 528 h 1056"/>
              <a:gd name="T12" fmla="*/ 71 w 569"/>
              <a:gd name="T13" fmla="*/ 293 h 1056"/>
              <a:gd name="T14" fmla="*/ 284 w 569"/>
              <a:gd name="T15" fmla="*/ 0 h 1056"/>
              <a:gd name="T16" fmla="*/ 498 w 569"/>
              <a:gd name="T17" fmla="*/ 291 h 1056"/>
              <a:gd name="T18" fmla="*/ 569 w 569"/>
              <a:gd name="T19" fmla="*/ 528 h 1056"/>
              <a:gd name="T20" fmla="*/ 286 w 569"/>
              <a:gd name="T21" fmla="*/ 1050 h 1056"/>
              <a:gd name="T22" fmla="*/ 497 w 569"/>
              <a:gd name="T23" fmla="*/ 760 h 1056"/>
              <a:gd name="T24" fmla="*/ 566 w 569"/>
              <a:gd name="T25" fmla="*/ 528 h 1056"/>
              <a:gd name="T26" fmla="*/ 566 w 569"/>
              <a:gd name="T27" fmla="*/ 528 h 1056"/>
              <a:gd name="T28" fmla="*/ 496 w 569"/>
              <a:gd name="T29" fmla="*/ 294 h 1056"/>
              <a:gd name="T30" fmla="*/ 284 w 569"/>
              <a:gd name="T31" fmla="*/ 6 h 1056"/>
              <a:gd name="T32" fmla="*/ 73 w 569"/>
              <a:gd name="T33" fmla="*/ 296 h 1056"/>
              <a:gd name="T34" fmla="*/ 3 w 569"/>
              <a:gd name="T35" fmla="*/ 528 h 1056"/>
              <a:gd name="T36" fmla="*/ 74 w 569"/>
              <a:gd name="T37" fmla="*/ 761 h 1056"/>
              <a:gd name="T38" fmla="*/ 286 w 569"/>
              <a:gd name="T39" fmla="*/ 105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9" h="1056">
                <a:moveTo>
                  <a:pt x="569" y="528"/>
                </a:moveTo>
                <a:cubicBezTo>
                  <a:pt x="569" y="528"/>
                  <a:pt x="569" y="528"/>
                  <a:pt x="569" y="528"/>
                </a:cubicBezTo>
                <a:cubicBezTo>
                  <a:pt x="569" y="617"/>
                  <a:pt x="544" y="700"/>
                  <a:pt x="499" y="763"/>
                </a:cubicBezTo>
                <a:cubicBezTo>
                  <a:pt x="286" y="1056"/>
                  <a:pt x="286" y="1056"/>
                  <a:pt x="286" y="1056"/>
                </a:cubicBezTo>
                <a:cubicBezTo>
                  <a:pt x="72" y="764"/>
                  <a:pt x="72" y="764"/>
                  <a:pt x="72" y="764"/>
                </a:cubicBezTo>
                <a:cubicBezTo>
                  <a:pt x="26" y="702"/>
                  <a:pt x="0" y="618"/>
                  <a:pt x="0" y="528"/>
                </a:cubicBezTo>
                <a:cubicBezTo>
                  <a:pt x="0" y="439"/>
                  <a:pt x="25" y="355"/>
                  <a:pt x="71" y="293"/>
                </a:cubicBezTo>
                <a:cubicBezTo>
                  <a:pt x="284" y="0"/>
                  <a:pt x="284" y="0"/>
                  <a:pt x="284" y="0"/>
                </a:cubicBezTo>
                <a:cubicBezTo>
                  <a:pt x="498" y="291"/>
                  <a:pt x="498" y="291"/>
                  <a:pt x="498" y="291"/>
                </a:cubicBezTo>
                <a:cubicBezTo>
                  <a:pt x="544" y="354"/>
                  <a:pt x="569" y="438"/>
                  <a:pt x="569" y="528"/>
                </a:cubicBezTo>
                <a:close/>
                <a:moveTo>
                  <a:pt x="286" y="1050"/>
                </a:moveTo>
                <a:cubicBezTo>
                  <a:pt x="497" y="760"/>
                  <a:pt x="497" y="760"/>
                  <a:pt x="497" y="760"/>
                </a:cubicBezTo>
                <a:cubicBezTo>
                  <a:pt x="541" y="698"/>
                  <a:pt x="566" y="615"/>
                  <a:pt x="566" y="528"/>
                </a:cubicBezTo>
                <a:cubicBezTo>
                  <a:pt x="566" y="528"/>
                  <a:pt x="566" y="528"/>
                  <a:pt x="566" y="528"/>
                </a:cubicBezTo>
                <a:cubicBezTo>
                  <a:pt x="566" y="439"/>
                  <a:pt x="541" y="356"/>
                  <a:pt x="496" y="294"/>
                </a:cubicBezTo>
                <a:cubicBezTo>
                  <a:pt x="284" y="6"/>
                  <a:pt x="284" y="6"/>
                  <a:pt x="284" y="6"/>
                </a:cubicBezTo>
                <a:cubicBezTo>
                  <a:pt x="73" y="296"/>
                  <a:pt x="73" y="296"/>
                  <a:pt x="73" y="296"/>
                </a:cubicBezTo>
                <a:cubicBezTo>
                  <a:pt x="28" y="358"/>
                  <a:pt x="3" y="440"/>
                  <a:pt x="3" y="528"/>
                </a:cubicBezTo>
                <a:cubicBezTo>
                  <a:pt x="3" y="616"/>
                  <a:pt x="28" y="699"/>
                  <a:pt x="74" y="761"/>
                </a:cubicBezTo>
                <a:lnTo>
                  <a:pt x="286" y="105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8081963" y="219075"/>
            <a:ext cx="1371600" cy="2333625"/>
          </a:xfrm>
          <a:custGeom>
            <a:avLst/>
            <a:gdLst>
              <a:gd name="T0" fmla="*/ 575 w 576"/>
              <a:gd name="T1" fmla="*/ 490 h 980"/>
              <a:gd name="T2" fmla="*/ 575 w 576"/>
              <a:gd name="T3" fmla="*/ 490 h 980"/>
              <a:gd name="T4" fmla="*/ 504 w 576"/>
              <a:gd name="T5" fmla="*/ 708 h 980"/>
              <a:gd name="T6" fmla="*/ 288 w 576"/>
              <a:gd name="T7" fmla="*/ 980 h 980"/>
              <a:gd name="T8" fmla="*/ 72 w 576"/>
              <a:gd name="T9" fmla="*/ 710 h 980"/>
              <a:gd name="T10" fmla="*/ 0 w 576"/>
              <a:gd name="T11" fmla="*/ 490 h 980"/>
              <a:gd name="T12" fmla="*/ 72 w 576"/>
              <a:gd name="T13" fmla="*/ 272 h 980"/>
              <a:gd name="T14" fmla="*/ 287 w 576"/>
              <a:gd name="T15" fmla="*/ 0 h 980"/>
              <a:gd name="T16" fmla="*/ 503 w 576"/>
              <a:gd name="T17" fmla="*/ 270 h 980"/>
              <a:gd name="T18" fmla="*/ 575 w 576"/>
              <a:gd name="T19" fmla="*/ 490 h 980"/>
              <a:gd name="T20" fmla="*/ 288 w 576"/>
              <a:gd name="T21" fmla="*/ 963 h 980"/>
              <a:gd name="T22" fmla="*/ 497 w 576"/>
              <a:gd name="T23" fmla="*/ 700 h 980"/>
              <a:gd name="T24" fmla="*/ 566 w 576"/>
              <a:gd name="T25" fmla="*/ 490 h 980"/>
              <a:gd name="T26" fmla="*/ 566 w 576"/>
              <a:gd name="T27" fmla="*/ 490 h 980"/>
              <a:gd name="T28" fmla="*/ 497 w 576"/>
              <a:gd name="T29" fmla="*/ 279 h 980"/>
              <a:gd name="T30" fmla="*/ 287 w 576"/>
              <a:gd name="T31" fmla="*/ 17 h 980"/>
              <a:gd name="T32" fmla="*/ 78 w 576"/>
              <a:gd name="T33" fmla="*/ 280 h 980"/>
              <a:gd name="T34" fmla="*/ 9 w 576"/>
              <a:gd name="T35" fmla="*/ 490 h 980"/>
              <a:gd name="T36" fmla="*/ 79 w 576"/>
              <a:gd name="T37" fmla="*/ 701 h 980"/>
              <a:gd name="T38" fmla="*/ 288 w 576"/>
              <a:gd name="T39" fmla="*/ 963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6" h="980">
                <a:moveTo>
                  <a:pt x="575" y="490"/>
                </a:moveTo>
                <a:cubicBezTo>
                  <a:pt x="575" y="490"/>
                  <a:pt x="575" y="490"/>
                  <a:pt x="575" y="490"/>
                </a:cubicBezTo>
                <a:cubicBezTo>
                  <a:pt x="575" y="573"/>
                  <a:pt x="550" y="650"/>
                  <a:pt x="504" y="708"/>
                </a:cubicBezTo>
                <a:cubicBezTo>
                  <a:pt x="288" y="980"/>
                  <a:pt x="288" y="980"/>
                  <a:pt x="288" y="980"/>
                </a:cubicBezTo>
                <a:cubicBezTo>
                  <a:pt x="72" y="710"/>
                  <a:pt x="72" y="710"/>
                  <a:pt x="72" y="710"/>
                </a:cubicBezTo>
                <a:cubicBezTo>
                  <a:pt x="25" y="652"/>
                  <a:pt x="0" y="574"/>
                  <a:pt x="0" y="490"/>
                </a:cubicBezTo>
                <a:cubicBezTo>
                  <a:pt x="0" y="408"/>
                  <a:pt x="25" y="330"/>
                  <a:pt x="72" y="272"/>
                </a:cubicBezTo>
                <a:cubicBezTo>
                  <a:pt x="287" y="0"/>
                  <a:pt x="287" y="0"/>
                  <a:pt x="287" y="0"/>
                </a:cubicBezTo>
                <a:cubicBezTo>
                  <a:pt x="503" y="270"/>
                  <a:pt x="503" y="270"/>
                  <a:pt x="503" y="270"/>
                </a:cubicBezTo>
                <a:cubicBezTo>
                  <a:pt x="550" y="329"/>
                  <a:pt x="576" y="407"/>
                  <a:pt x="575" y="490"/>
                </a:cubicBezTo>
                <a:close/>
                <a:moveTo>
                  <a:pt x="288" y="963"/>
                </a:moveTo>
                <a:cubicBezTo>
                  <a:pt x="497" y="700"/>
                  <a:pt x="497" y="700"/>
                  <a:pt x="497" y="700"/>
                </a:cubicBezTo>
                <a:cubicBezTo>
                  <a:pt x="541" y="644"/>
                  <a:pt x="566" y="569"/>
                  <a:pt x="566" y="490"/>
                </a:cubicBezTo>
                <a:cubicBezTo>
                  <a:pt x="566" y="490"/>
                  <a:pt x="566" y="490"/>
                  <a:pt x="566" y="490"/>
                </a:cubicBezTo>
                <a:cubicBezTo>
                  <a:pt x="566" y="410"/>
                  <a:pt x="541" y="335"/>
                  <a:pt x="497" y="279"/>
                </a:cubicBezTo>
                <a:cubicBezTo>
                  <a:pt x="287" y="17"/>
                  <a:pt x="287" y="17"/>
                  <a:pt x="287" y="17"/>
                </a:cubicBezTo>
                <a:cubicBezTo>
                  <a:pt x="78" y="280"/>
                  <a:pt x="78" y="280"/>
                  <a:pt x="78" y="280"/>
                </a:cubicBezTo>
                <a:cubicBezTo>
                  <a:pt x="34" y="336"/>
                  <a:pt x="10" y="411"/>
                  <a:pt x="9" y="490"/>
                </a:cubicBezTo>
                <a:cubicBezTo>
                  <a:pt x="9" y="570"/>
                  <a:pt x="34" y="645"/>
                  <a:pt x="79" y="701"/>
                </a:cubicBezTo>
                <a:lnTo>
                  <a:pt x="288" y="963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8072438" y="384175"/>
            <a:ext cx="1387475" cy="2168525"/>
          </a:xfrm>
          <a:custGeom>
            <a:avLst/>
            <a:gdLst>
              <a:gd name="T0" fmla="*/ 582 w 583"/>
              <a:gd name="T1" fmla="*/ 455 h 911"/>
              <a:gd name="T2" fmla="*/ 582 w 583"/>
              <a:gd name="T3" fmla="*/ 455 h 911"/>
              <a:gd name="T4" fmla="*/ 510 w 583"/>
              <a:gd name="T5" fmla="*/ 659 h 911"/>
              <a:gd name="T6" fmla="*/ 292 w 583"/>
              <a:gd name="T7" fmla="*/ 911 h 911"/>
              <a:gd name="T8" fmla="*/ 73 w 583"/>
              <a:gd name="T9" fmla="*/ 660 h 911"/>
              <a:gd name="T10" fmla="*/ 0 w 583"/>
              <a:gd name="T11" fmla="*/ 455 h 911"/>
              <a:gd name="T12" fmla="*/ 73 w 583"/>
              <a:gd name="T13" fmla="*/ 252 h 911"/>
              <a:gd name="T14" fmla="*/ 291 w 583"/>
              <a:gd name="T15" fmla="*/ 0 h 911"/>
              <a:gd name="T16" fmla="*/ 509 w 583"/>
              <a:gd name="T17" fmla="*/ 251 h 911"/>
              <a:gd name="T18" fmla="*/ 582 w 583"/>
              <a:gd name="T19" fmla="*/ 455 h 911"/>
              <a:gd name="T20" fmla="*/ 292 w 583"/>
              <a:gd name="T21" fmla="*/ 885 h 911"/>
              <a:gd name="T22" fmla="*/ 498 w 583"/>
              <a:gd name="T23" fmla="*/ 645 h 911"/>
              <a:gd name="T24" fmla="*/ 566 w 583"/>
              <a:gd name="T25" fmla="*/ 455 h 911"/>
              <a:gd name="T26" fmla="*/ 566 w 583"/>
              <a:gd name="T27" fmla="*/ 455 h 911"/>
              <a:gd name="T28" fmla="*/ 498 w 583"/>
              <a:gd name="T29" fmla="*/ 264 h 911"/>
              <a:gd name="T30" fmla="*/ 291 w 583"/>
              <a:gd name="T31" fmla="*/ 26 h 911"/>
              <a:gd name="T32" fmla="*/ 84 w 583"/>
              <a:gd name="T33" fmla="*/ 265 h 911"/>
              <a:gd name="T34" fmla="*/ 16 w 583"/>
              <a:gd name="T35" fmla="*/ 455 h 911"/>
              <a:gd name="T36" fmla="*/ 85 w 583"/>
              <a:gd name="T37" fmla="*/ 647 h 911"/>
              <a:gd name="T38" fmla="*/ 292 w 583"/>
              <a:gd name="T39" fmla="*/ 885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3" h="911">
                <a:moveTo>
                  <a:pt x="582" y="455"/>
                </a:moveTo>
                <a:cubicBezTo>
                  <a:pt x="582" y="455"/>
                  <a:pt x="582" y="455"/>
                  <a:pt x="582" y="455"/>
                </a:cubicBezTo>
                <a:cubicBezTo>
                  <a:pt x="582" y="532"/>
                  <a:pt x="557" y="604"/>
                  <a:pt x="510" y="659"/>
                </a:cubicBezTo>
                <a:cubicBezTo>
                  <a:pt x="292" y="911"/>
                  <a:pt x="292" y="911"/>
                  <a:pt x="292" y="911"/>
                </a:cubicBezTo>
                <a:cubicBezTo>
                  <a:pt x="73" y="660"/>
                  <a:pt x="73" y="660"/>
                  <a:pt x="73" y="660"/>
                </a:cubicBezTo>
                <a:cubicBezTo>
                  <a:pt x="26" y="606"/>
                  <a:pt x="0" y="533"/>
                  <a:pt x="0" y="455"/>
                </a:cubicBezTo>
                <a:cubicBezTo>
                  <a:pt x="0" y="379"/>
                  <a:pt x="26" y="306"/>
                  <a:pt x="73" y="252"/>
                </a:cubicBezTo>
                <a:cubicBezTo>
                  <a:pt x="291" y="0"/>
                  <a:pt x="291" y="0"/>
                  <a:pt x="291" y="0"/>
                </a:cubicBezTo>
                <a:cubicBezTo>
                  <a:pt x="509" y="251"/>
                  <a:pt x="509" y="251"/>
                  <a:pt x="509" y="251"/>
                </a:cubicBezTo>
                <a:cubicBezTo>
                  <a:pt x="557" y="305"/>
                  <a:pt x="583" y="378"/>
                  <a:pt x="582" y="455"/>
                </a:cubicBezTo>
                <a:close/>
                <a:moveTo>
                  <a:pt x="292" y="885"/>
                </a:moveTo>
                <a:cubicBezTo>
                  <a:pt x="498" y="645"/>
                  <a:pt x="498" y="645"/>
                  <a:pt x="498" y="645"/>
                </a:cubicBezTo>
                <a:cubicBezTo>
                  <a:pt x="542" y="595"/>
                  <a:pt x="566" y="527"/>
                  <a:pt x="566" y="455"/>
                </a:cubicBezTo>
                <a:cubicBezTo>
                  <a:pt x="566" y="455"/>
                  <a:pt x="566" y="455"/>
                  <a:pt x="566" y="455"/>
                </a:cubicBezTo>
                <a:cubicBezTo>
                  <a:pt x="566" y="383"/>
                  <a:pt x="542" y="315"/>
                  <a:pt x="498" y="264"/>
                </a:cubicBezTo>
                <a:cubicBezTo>
                  <a:pt x="291" y="26"/>
                  <a:pt x="291" y="26"/>
                  <a:pt x="291" y="26"/>
                </a:cubicBezTo>
                <a:cubicBezTo>
                  <a:pt x="84" y="265"/>
                  <a:pt x="84" y="265"/>
                  <a:pt x="84" y="265"/>
                </a:cubicBezTo>
                <a:cubicBezTo>
                  <a:pt x="41" y="316"/>
                  <a:pt x="16" y="383"/>
                  <a:pt x="16" y="455"/>
                </a:cubicBezTo>
                <a:cubicBezTo>
                  <a:pt x="16" y="528"/>
                  <a:pt x="41" y="596"/>
                  <a:pt x="85" y="647"/>
                </a:cubicBezTo>
                <a:lnTo>
                  <a:pt x="292" y="885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8064500" y="538163"/>
            <a:ext cx="1403350" cy="2014538"/>
          </a:xfrm>
          <a:custGeom>
            <a:avLst/>
            <a:gdLst>
              <a:gd name="T0" fmla="*/ 589 w 589"/>
              <a:gd name="T1" fmla="*/ 423 h 846"/>
              <a:gd name="T2" fmla="*/ 589 w 589"/>
              <a:gd name="T3" fmla="*/ 423 h 846"/>
              <a:gd name="T4" fmla="*/ 515 w 589"/>
              <a:gd name="T5" fmla="*/ 612 h 846"/>
              <a:gd name="T6" fmla="*/ 295 w 589"/>
              <a:gd name="T7" fmla="*/ 846 h 846"/>
              <a:gd name="T8" fmla="*/ 74 w 589"/>
              <a:gd name="T9" fmla="*/ 613 h 846"/>
              <a:gd name="T10" fmla="*/ 0 w 589"/>
              <a:gd name="T11" fmla="*/ 423 h 846"/>
              <a:gd name="T12" fmla="*/ 74 w 589"/>
              <a:gd name="T13" fmla="*/ 234 h 846"/>
              <a:gd name="T14" fmla="*/ 294 w 589"/>
              <a:gd name="T15" fmla="*/ 0 h 846"/>
              <a:gd name="T16" fmla="*/ 515 w 589"/>
              <a:gd name="T17" fmla="*/ 233 h 846"/>
              <a:gd name="T18" fmla="*/ 589 w 589"/>
              <a:gd name="T19" fmla="*/ 423 h 846"/>
              <a:gd name="T20" fmla="*/ 295 w 589"/>
              <a:gd name="T21" fmla="*/ 812 h 846"/>
              <a:gd name="T22" fmla="*/ 499 w 589"/>
              <a:gd name="T23" fmla="*/ 595 h 846"/>
              <a:gd name="T24" fmla="*/ 566 w 589"/>
              <a:gd name="T25" fmla="*/ 423 h 846"/>
              <a:gd name="T26" fmla="*/ 566 w 589"/>
              <a:gd name="T27" fmla="*/ 423 h 846"/>
              <a:gd name="T28" fmla="*/ 499 w 589"/>
              <a:gd name="T29" fmla="*/ 250 h 846"/>
              <a:gd name="T30" fmla="*/ 294 w 589"/>
              <a:gd name="T31" fmla="*/ 34 h 846"/>
              <a:gd name="T32" fmla="*/ 90 w 589"/>
              <a:gd name="T33" fmla="*/ 251 h 846"/>
              <a:gd name="T34" fmla="*/ 23 w 589"/>
              <a:gd name="T35" fmla="*/ 423 h 846"/>
              <a:gd name="T36" fmla="*/ 90 w 589"/>
              <a:gd name="T37" fmla="*/ 596 h 846"/>
              <a:gd name="T38" fmla="*/ 295 w 589"/>
              <a:gd name="T39" fmla="*/ 812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9" h="846">
                <a:moveTo>
                  <a:pt x="589" y="423"/>
                </a:moveTo>
                <a:cubicBezTo>
                  <a:pt x="589" y="423"/>
                  <a:pt x="589" y="423"/>
                  <a:pt x="589" y="423"/>
                </a:cubicBezTo>
                <a:cubicBezTo>
                  <a:pt x="589" y="494"/>
                  <a:pt x="562" y="562"/>
                  <a:pt x="515" y="612"/>
                </a:cubicBezTo>
                <a:cubicBezTo>
                  <a:pt x="295" y="846"/>
                  <a:pt x="295" y="846"/>
                  <a:pt x="295" y="846"/>
                </a:cubicBezTo>
                <a:cubicBezTo>
                  <a:pt x="74" y="613"/>
                  <a:pt x="74" y="613"/>
                  <a:pt x="74" y="613"/>
                </a:cubicBezTo>
                <a:cubicBezTo>
                  <a:pt x="26" y="563"/>
                  <a:pt x="0" y="495"/>
                  <a:pt x="0" y="423"/>
                </a:cubicBezTo>
                <a:cubicBezTo>
                  <a:pt x="0" y="352"/>
                  <a:pt x="26" y="284"/>
                  <a:pt x="74" y="234"/>
                </a:cubicBezTo>
                <a:cubicBezTo>
                  <a:pt x="294" y="0"/>
                  <a:pt x="294" y="0"/>
                  <a:pt x="294" y="0"/>
                </a:cubicBezTo>
                <a:cubicBezTo>
                  <a:pt x="515" y="233"/>
                  <a:pt x="515" y="233"/>
                  <a:pt x="515" y="233"/>
                </a:cubicBezTo>
                <a:cubicBezTo>
                  <a:pt x="562" y="283"/>
                  <a:pt x="589" y="351"/>
                  <a:pt x="589" y="423"/>
                </a:cubicBezTo>
                <a:close/>
                <a:moveTo>
                  <a:pt x="295" y="812"/>
                </a:moveTo>
                <a:cubicBezTo>
                  <a:pt x="499" y="595"/>
                  <a:pt x="499" y="595"/>
                  <a:pt x="499" y="595"/>
                </a:cubicBezTo>
                <a:cubicBezTo>
                  <a:pt x="542" y="549"/>
                  <a:pt x="566" y="488"/>
                  <a:pt x="566" y="423"/>
                </a:cubicBezTo>
                <a:cubicBezTo>
                  <a:pt x="566" y="423"/>
                  <a:pt x="566" y="423"/>
                  <a:pt x="566" y="423"/>
                </a:cubicBezTo>
                <a:cubicBezTo>
                  <a:pt x="566" y="357"/>
                  <a:pt x="542" y="296"/>
                  <a:pt x="499" y="250"/>
                </a:cubicBezTo>
                <a:cubicBezTo>
                  <a:pt x="294" y="34"/>
                  <a:pt x="294" y="34"/>
                  <a:pt x="294" y="34"/>
                </a:cubicBezTo>
                <a:cubicBezTo>
                  <a:pt x="90" y="251"/>
                  <a:pt x="90" y="251"/>
                  <a:pt x="90" y="251"/>
                </a:cubicBezTo>
                <a:cubicBezTo>
                  <a:pt x="46" y="297"/>
                  <a:pt x="23" y="358"/>
                  <a:pt x="23" y="423"/>
                </a:cubicBezTo>
                <a:cubicBezTo>
                  <a:pt x="22" y="489"/>
                  <a:pt x="46" y="550"/>
                  <a:pt x="90" y="596"/>
                </a:cubicBezTo>
                <a:lnTo>
                  <a:pt x="295" y="812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8"/>
          <p:cNvSpPr/>
          <p:nvPr/>
        </p:nvSpPr>
        <p:spPr bwMode="auto">
          <a:xfrm>
            <a:off x="8010525" y="695325"/>
            <a:ext cx="1511300" cy="1889125"/>
          </a:xfrm>
          <a:custGeom>
            <a:avLst/>
            <a:gdLst>
              <a:gd name="T0" fmla="*/ 98 w 635"/>
              <a:gd name="T1" fmla="*/ 574 h 793"/>
              <a:gd name="T2" fmla="*/ 98 w 635"/>
              <a:gd name="T3" fmla="*/ 219 h 793"/>
              <a:gd name="T4" fmla="*/ 317 w 635"/>
              <a:gd name="T5" fmla="*/ 0 h 793"/>
              <a:gd name="T6" fmla="*/ 537 w 635"/>
              <a:gd name="T7" fmla="*/ 219 h 793"/>
              <a:gd name="T8" fmla="*/ 537 w 635"/>
              <a:gd name="T9" fmla="*/ 574 h 793"/>
              <a:gd name="T10" fmla="*/ 317 w 635"/>
              <a:gd name="T11" fmla="*/ 793 h 793"/>
              <a:gd name="T12" fmla="*/ 98 w 635"/>
              <a:gd name="T13" fmla="*/ 574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5" h="793">
                <a:moveTo>
                  <a:pt x="98" y="574"/>
                </a:moveTo>
                <a:cubicBezTo>
                  <a:pt x="0" y="476"/>
                  <a:pt x="0" y="317"/>
                  <a:pt x="98" y="219"/>
                </a:cubicBezTo>
                <a:cubicBezTo>
                  <a:pt x="317" y="0"/>
                  <a:pt x="317" y="0"/>
                  <a:pt x="317" y="0"/>
                </a:cubicBezTo>
                <a:cubicBezTo>
                  <a:pt x="537" y="219"/>
                  <a:pt x="537" y="219"/>
                  <a:pt x="537" y="219"/>
                </a:cubicBezTo>
                <a:cubicBezTo>
                  <a:pt x="635" y="317"/>
                  <a:pt x="635" y="476"/>
                  <a:pt x="537" y="574"/>
                </a:cubicBezTo>
                <a:cubicBezTo>
                  <a:pt x="317" y="793"/>
                  <a:pt x="317" y="793"/>
                  <a:pt x="317" y="793"/>
                </a:cubicBezTo>
                <a:lnTo>
                  <a:pt x="98" y="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19"/>
          <p:cNvSpPr/>
          <p:nvPr/>
        </p:nvSpPr>
        <p:spPr bwMode="auto">
          <a:xfrm>
            <a:off x="8035925" y="727075"/>
            <a:ext cx="1460500" cy="1825625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0"/>
          <p:cNvSpPr>
            <a:spLocks noEditPoints="1"/>
          </p:cNvSpPr>
          <p:nvPr/>
        </p:nvSpPr>
        <p:spPr bwMode="auto">
          <a:xfrm>
            <a:off x="8815388" y="1924050"/>
            <a:ext cx="2516188" cy="1357313"/>
          </a:xfrm>
          <a:custGeom>
            <a:avLst/>
            <a:gdLst>
              <a:gd name="T0" fmla="*/ 529 w 1057"/>
              <a:gd name="T1" fmla="*/ 570 h 570"/>
              <a:gd name="T2" fmla="*/ 529 w 1057"/>
              <a:gd name="T3" fmla="*/ 570 h 570"/>
              <a:gd name="T4" fmla="*/ 293 w 1057"/>
              <a:gd name="T5" fmla="*/ 499 h 570"/>
              <a:gd name="T6" fmla="*/ 0 w 1057"/>
              <a:gd name="T7" fmla="*/ 286 h 570"/>
              <a:gd name="T8" fmla="*/ 292 w 1057"/>
              <a:gd name="T9" fmla="*/ 72 h 570"/>
              <a:gd name="T10" fmla="*/ 528 w 1057"/>
              <a:gd name="T11" fmla="*/ 0 h 570"/>
              <a:gd name="T12" fmla="*/ 763 w 1057"/>
              <a:gd name="T13" fmla="*/ 71 h 570"/>
              <a:gd name="T14" fmla="*/ 1057 w 1057"/>
              <a:gd name="T15" fmla="*/ 284 h 570"/>
              <a:gd name="T16" fmla="*/ 765 w 1057"/>
              <a:gd name="T17" fmla="*/ 498 h 570"/>
              <a:gd name="T18" fmla="*/ 529 w 1057"/>
              <a:gd name="T19" fmla="*/ 570 h 570"/>
              <a:gd name="T20" fmla="*/ 6 w 1057"/>
              <a:gd name="T21" fmla="*/ 286 h 570"/>
              <a:gd name="T22" fmla="*/ 296 w 1057"/>
              <a:gd name="T23" fmla="*/ 497 h 570"/>
              <a:gd name="T24" fmla="*/ 529 w 1057"/>
              <a:gd name="T25" fmla="*/ 566 h 570"/>
              <a:gd name="T26" fmla="*/ 529 w 1057"/>
              <a:gd name="T27" fmla="*/ 566 h 570"/>
              <a:gd name="T28" fmla="*/ 762 w 1057"/>
              <a:gd name="T29" fmla="*/ 496 h 570"/>
              <a:gd name="T30" fmla="*/ 1050 w 1057"/>
              <a:gd name="T31" fmla="*/ 284 h 570"/>
              <a:gd name="T32" fmla="*/ 760 w 1057"/>
              <a:gd name="T33" fmla="*/ 73 h 570"/>
              <a:gd name="T34" fmla="*/ 528 w 1057"/>
              <a:gd name="T35" fmla="*/ 4 h 570"/>
              <a:gd name="T36" fmla="*/ 295 w 1057"/>
              <a:gd name="T37" fmla="*/ 74 h 570"/>
              <a:gd name="T38" fmla="*/ 6 w 1057"/>
              <a:gd name="T39" fmla="*/ 286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57" h="570">
                <a:moveTo>
                  <a:pt x="529" y="570"/>
                </a:moveTo>
                <a:cubicBezTo>
                  <a:pt x="529" y="570"/>
                  <a:pt x="529" y="570"/>
                  <a:pt x="529" y="570"/>
                </a:cubicBezTo>
                <a:cubicBezTo>
                  <a:pt x="440" y="570"/>
                  <a:pt x="356" y="545"/>
                  <a:pt x="293" y="499"/>
                </a:cubicBezTo>
                <a:cubicBezTo>
                  <a:pt x="0" y="286"/>
                  <a:pt x="0" y="286"/>
                  <a:pt x="0" y="286"/>
                </a:cubicBezTo>
                <a:cubicBezTo>
                  <a:pt x="292" y="72"/>
                  <a:pt x="292" y="72"/>
                  <a:pt x="292" y="72"/>
                </a:cubicBezTo>
                <a:cubicBezTo>
                  <a:pt x="355" y="26"/>
                  <a:pt x="439" y="0"/>
                  <a:pt x="528" y="0"/>
                </a:cubicBezTo>
                <a:cubicBezTo>
                  <a:pt x="617" y="0"/>
                  <a:pt x="701" y="25"/>
                  <a:pt x="763" y="71"/>
                </a:cubicBezTo>
                <a:cubicBezTo>
                  <a:pt x="1057" y="284"/>
                  <a:pt x="1057" y="284"/>
                  <a:pt x="1057" y="284"/>
                </a:cubicBezTo>
                <a:cubicBezTo>
                  <a:pt x="765" y="498"/>
                  <a:pt x="765" y="498"/>
                  <a:pt x="765" y="498"/>
                </a:cubicBezTo>
                <a:cubicBezTo>
                  <a:pt x="702" y="544"/>
                  <a:pt x="618" y="570"/>
                  <a:pt x="529" y="570"/>
                </a:cubicBezTo>
                <a:close/>
                <a:moveTo>
                  <a:pt x="6" y="286"/>
                </a:moveTo>
                <a:cubicBezTo>
                  <a:pt x="296" y="497"/>
                  <a:pt x="296" y="497"/>
                  <a:pt x="296" y="497"/>
                </a:cubicBezTo>
                <a:cubicBezTo>
                  <a:pt x="358" y="542"/>
                  <a:pt x="441" y="566"/>
                  <a:pt x="529" y="566"/>
                </a:cubicBezTo>
                <a:cubicBezTo>
                  <a:pt x="529" y="566"/>
                  <a:pt x="529" y="566"/>
                  <a:pt x="529" y="566"/>
                </a:cubicBezTo>
                <a:cubicBezTo>
                  <a:pt x="617" y="566"/>
                  <a:pt x="700" y="541"/>
                  <a:pt x="762" y="496"/>
                </a:cubicBezTo>
                <a:cubicBezTo>
                  <a:pt x="1050" y="284"/>
                  <a:pt x="1050" y="284"/>
                  <a:pt x="1050" y="284"/>
                </a:cubicBezTo>
                <a:cubicBezTo>
                  <a:pt x="760" y="73"/>
                  <a:pt x="760" y="73"/>
                  <a:pt x="760" y="73"/>
                </a:cubicBezTo>
                <a:cubicBezTo>
                  <a:pt x="698" y="28"/>
                  <a:pt x="616" y="4"/>
                  <a:pt x="528" y="4"/>
                </a:cubicBezTo>
                <a:cubicBezTo>
                  <a:pt x="440" y="4"/>
                  <a:pt x="357" y="29"/>
                  <a:pt x="295" y="74"/>
                </a:cubicBezTo>
                <a:lnTo>
                  <a:pt x="6" y="286"/>
                </a:lnTo>
                <a:close/>
              </a:path>
            </a:pathLst>
          </a:custGeom>
          <a:solidFill>
            <a:srgbClr val="00AB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1"/>
          <p:cNvSpPr>
            <a:spLocks noEditPoints="1"/>
          </p:cNvSpPr>
          <p:nvPr/>
        </p:nvSpPr>
        <p:spPr bwMode="auto">
          <a:xfrm>
            <a:off x="8815388" y="1919288"/>
            <a:ext cx="2333625" cy="1371600"/>
          </a:xfrm>
          <a:custGeom>
            <a:avLst/>
            <a:gdLst>
              <a:gd name="T0" fmla="*/ 490 w 980"/>
              <a:gd name="T1" fmla="*/ 576 h 576"/>
              <a:gd name="T2" fmla="*/ 490 w 980"/>
              <a:gd name="T3" fmla="*/ 576 h 576"/>
              <a:gd name="T4" fmla="*/ 272 w 980"/>
              <a:gd name="T5" fmla="*/ 504 h 576"/>
              <a:gd name="T6" fmla="*/ 0 w 980"/>
              <a:gd name="T7" fmla="*/ 288 h 576"/>
              <a:gd name="T8" fmla="*/ 270 w 980"/>
              <a:gd name="T9" fmla="*/ 72 h 576"/>
              <a:gd name="T10" fmla="*/ 490 w 980"/>
              <a:gd name="T11" fmla="*/ 0 h 576"/>
              <a:gd name="T12" fmla="*/ 708 w 980"/>
              <a:gd name="T13" fmla="*/ 72 h 576"/>
              <a:gd name="T14" fmla="*/ 980 w 980"/>
              <a:gd name="T15" fmla="*/ 288 h 576"/>
              <a:gd name="T16" fmla="*/ 710 w 980"/>
              <a:gd name="T17" fmla="*/ 504 h 576"/>
              <a:gd name="T18" fmla="*/ 490 w 980"/>
              <a:gd name="T19" fmla="*/ 576 h 576"/>
              <a:gd name="T20" fmla="*/ 17 w 980"/>
              <a:gd name="T21" fmla="*/ 288 h 576"/>
              <a:gd name="T22" fmla="*/ 280 w 980"/>
              <a:gd name="T23" fmla="*/ 497 h 576"/>
              <a:gd name="T24" fmla="*/ 490 w 980"/>
              <a:gd name="T25" fmla="*/ 566 h 576"/>
              <a:gd name="T26" fmla="*/ 490 w 980"/>
              <a:gd name="T27" fmla="*/ 566 h 576"/>
              <a:gd name="T28" fmla="*/ 701 w 980"/>
              <a:gd name="T29" fmla="*/ 497 h 576"/>
              <a:gd name="T30" fmla="*/ 963 w 980"/>
              <a:gd name="T31" fmla="*/ 288 h 576"/>
              <a:gd name="T32" fmla="*/ 700 w 980"/>
              <a:gd name="T33" fmla="*/ 79 h 576"/>
              <a:gd name="T34" fmla="*/ 490 w 980"/>
              <a:gd name="T35" fmla="*/ 10 h 576"/>
              <a:gd name="T36" fmla="*/ 279 w 980"/>
              <a:gd name="T37" fmla="*/ 79 h 576"/>
              <a:gd name="T38" fmla="*/ 17 w 980"/>
              <a:gd name="T39" fmla="*/ 28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80" h="576">
                <a:moveTo>
                  <a:pt x="490" y="576"/>
                </a:moveTo>
                <a:cubicBezTo>
                  <a:pt x="490" y="576"/>
                  <a:pt x="490" y="576"/>
                  <a:pt x="490" y="576"/>
                </a:cubicBezTo>
                <a:cubicBezTo>
                  <a:pt x="408" y="576"/>
                  <a:pt x="330" y="550"/>
                  <a:pt x="272" y="504"/>
                </a:cubicBezTo>
                <a:cubicBezTo>
                  <a:pt x="0" y="288"/>
                  <a:pt x="0" y="288"/>
                  <a:pt x="0" y="288"/>
                </a:cubicBezTo>
                <a:cubicBezTo>
                  <a:pt x="270" y="72"/>
                  <a:pt x="270" y="72"/>
                  <a:pt x="270" y="72"/>
                </a:cubicBezTo>
                <a:cubicBezTo>
                  <a:pt x="329" y="25"/>
                  <a:pt x="407" y="0"/>
                  <a:pt x="490" y="0"/>
                </a:cubicBezTo>
                <a:cubicBezTo>
                  <a:pt x="573" y="0"/>
                  <a:pt x="650" y="26"/>
                  <a:pt x="708" y="72"/>
                </a:cubicBezTo>
                <a:cubicBezTo>
                  <a:pt x="980" y="288"/>
                  <a:pt x="980" y="288"/>
                  <a:pt x="980" y="288"/>
                </a:cubicBezTo>
                <a:cubicBezTo>
                  <a:pt x="710" y="504"/>
                  <a:pt x="710" y="504"/>
                  <a:pt x="710" y="504"/>
                </a:cubicBezTo>
                <a:cubicBezTo>
                  <a:pt x="651" y="550"/>
                  <a:pt x="573" y="576"/>
                  <a:pt x="490" y="576"/>
                </a:cubicBezTo>
                <a:close/>
                <a:moveTo>
                  <a:pt x="17" y="288"/>
                </a:moveTo>
                <a:cubicBezTo>
                  <a:pt x="280" y="497"/>
                  <a:pt x="280" y="497"/>
                  <a:pt x="280" y="497"/>
                </a:cubicBezTo>
                <a:cubicBezTo>
                  <a:pt x="336" y="541"/>
                  <a:pt x="411" y="566"/>
                  <a:pt x="490" y="566"/>
                </a:cubicBezTo>
                <a:cubicBezTo>
                  <a:pt x="490" y="566"/>
                  <a:pt x="490" y="566"/>
                  <a:pt x="490" y="566"/>
                </a:cubicBezTo>
                <a:cubicBezTo>
                  <a:pt x="570" y="566"/>
                  <a:pt x="645" y="542"/>
                  <a:pt x="701" y="497"/>
                </a:cubicBezTo>
                <a:cubicBezTo>
                  <a:pt x="963" y="288"/>
                  <a:pt x="963" y="288"/>
                  <a:pt x="963" y="288"/>
                </a:cubicBezTo>
                <a:cubicBezTo>
                  <a:pt x="700" y="79"/>
                  <a:pt x="700" y="79"/>
                  <a:pt x="700" y="79"/>
                </a:cubicBezTo>
                <a:cubicBezTo>
                  <a:pt x="644" y="34"/>
                  <a:pt x="569" y="10"/>
                  <a:pt x="490" y="10"/>
                </a:cubicBezTo>
                <a:cubicBezTo>
                  <a:pt x="410" y="10"/>
                  <a:pt x="335" y="34"/>
                  <a:pt x="279" y="79"/>
                </a:cubicBezTo>
                <a:lnTo>
                  <a:pt x="17" y="288"/>
                </a:lnTo>
                <a:close/>
              </a:path>
            </a:pathLst>
          </a:custGeom>
          <a:solidFill>
            <a:srgbClr val="009A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2"/>
          <p:cNvSpPr>
            <a:spLocks noEditPoints="1"/>
          </p:cNvSpPr>
          <p:nvPr/>
        </p:nvSpPr>
        <p:spPr bwMode="auto">
          <a:xfrm>
            <a:off x="8815388" y="1909763"/>
            <a:ext cx="2171700" cy="1389063"/>
          </a:xfrm>
          <a:custGeom>
            <a:avLst/>
            <a:gdLst>
              <a:gd name="T0" fmla="*/ 456 w 912"/>
              <a:gd name="T1" fmla="*/ 583 h 583"/>
              <a:gd name="T2" fmla="*/ 456 w 912"/>
              <a:gd name="T3" fmla="*/ 583 h 583"/>
              <a:gd name="T4" fmla="*/ 253 w 912"/>
              <a:gd name="T5" fmla="*/ 510 h 583"/>
              <a:gd name="T6" fmla="*/ 0 w 912"/>
              <a:gd name="T7" fmla="*/ 292 h 583"/>
              <a:gd name="T8" fmla="*/ 251 w 912"/>
              <a:gd name="T9" fmla="*/ 74 h 583"/>
              <a:gd name="T10" fmla="*/ 456 w 912"/>
              <a:gd name="T11" fmla="*/ 0 h 583"/>
              <a:gd name="T12" fmla="*/ 659 w 912"/>
              <a:gd name="T13" fmla="*/ 73 h 583"/>
              <a:gd name="T14" fmla="*/ 912 w 912"/>
              <a:gd name="T15" fmla="*/ 291 h 583"/>
              <a:gd name="T16" fmla="*/ 660 w 912"/>
              <a:gd name="T17" fmla="*/ 510 h 583"/>
              <a:gd name="T18" fmla="*/ 456 w 912"/>
              <a:gd name="T19" fmla="*/ 583 h 583"/>
              <a:gd name="T20" fmla="*/ 26 w 912"/>
              <a:gd name="T21" fmla="*/ 292 h 583"/>
              <a:gd name="T22" fmla="*/ 266 w 912"/>
              <a:gd name="T23" fmla="*/ 499 h 583"/>
              <a:gd name="T24" fmla="*/ 456 w 912"/>
              <a:gd name="T25" fmla="*/ 567 h 583"/>
              <a:gd name="T26" fmla="*/ 456 w 912"/>
              <a:gd name="T27" fmla="*/ 567 h 583"/>
              <a:gd name="T28" fmla="*/ 647 w 912"/>
              <a:gd name="T29" fmla="*/ 498 h 583"/>
              <a:gd name="T30" fmla="*/ 885 w 912"/>
              <a:gd name="T31" fmla="*/ 291 h 583"/>
              <a:gd name="T32" fmla="*/ 646 w 912"/>
              <a:gd name="T33" fmla="*/ 85 h 583"/>
              <a:gd name="T34" fmla="*/ 456 w 912"/>
              <a:gd name="T35" fmla="*/ 17 h 583"/>
              <a:gd name="T36" fmla="*/ 264 w 912"/>
              <a:gd name="T37" fmla="*/ 85 h 583"/>
              <a:gd name="T38" fmla="*/ 26 w 912"/>
              <a:gd name="T39" fmla="*/ 292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2" h="583">
                <a:moveTo>
                  <a:pt x="456" y="583"/>
                </a:moveTo>
                <a:cubicBezTo>
                  <a:pt x="456" y="583"/>
                  <a:pt x="456" y="583"/>
                  <a:pt x="456" y="583"/>
                </a:cubicBezTo>
                <a:cubicBezTo>
                  <a:pt x="379" y="583"/>
                  <a:pt x="307" y="557"/>
                  <a:pt x="253" y="510"/>
                </a:cubicBezTo>
                <a:cubicBezTo>
                  <a:pt x="0" y="292"/>
                  <a:pt x="0" y="292"/>
                  <a:pt x="0" y="292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305" y="26"/>
                  <a:pt x="378" y="0"/>
                  <a:pt x="456" y="0"/>
                </a:cubicBezTo>
                <a:cubicBezTo>
                  <a:pt x="533" y="1"/>
                  <a:pt x="605" y="26"/>
                  <a:pt x="659" y="73"/>
                </a:cubicBezTo>
                <a:cubicBezTo>
                  <a:pt x="912" y="291"/>
                  <a:pt x="912" y="291"/>
                  <a:pt x="912" y="291"/>
                </a:cubicBezTo>
                <a:cubicBezTo>
                  <a:pt x="660" y="510"/>
                  <a:pt x="660" y="510"/>
                  <a:pt x="660" y="510"/>
                </a:cubicBezTo>
                <a:cubicBezTo>
                  <a:pt x="606" y="557"/>
                  <a:pt x="534" y="583"/>
                  <a:pt x="456" y="583"/>
                </a:cubicBezTo>
                <a:close/>
                <a:moveTo>
                  <a:pt x="26" y="292"/>
                </a:moveTo>
                <a:cubicBezTo>
                  <a:pt x="266" y="499"/>
                  <a:pt x="266" y="499"/>
                  <a:pt x="266" y="499"/>
                </a:cubicBezTo>
                <a:cubicBezTo>
                  <a:pt x="316" y="542"/>
                  <a:pt x="384" y="566"/>
                  <a:pt x="456" y="567"/>
                </a:cubicBezTo>
                <a:cubicBezTo>
                  <a:pt x="456" y="567"/>
                  <a:pt x="456" y="567"/>
                  <a:pt x="456" y="567"/>
                </a:cubicBezTo>
                <a:cubicBezTo>
                  <a:pt x="529" y="567"/>
                  <a:pt x="596" y="542"/>
                  <a:pt x="647" y="498"/>
                </a:cubicBezTo>
                <a:cubicBezTo>
                  <a:pt x="885" y="291"/>
                  <a:pt x="885" y="291"/>
                  <a:pt x="885" y="291"/>
                </a:cubicBezTo>
                <a:cubicBezTo>
                  <a:pt x="646" y="85"/>
                  <a:pt x="646" y="85"/>
                  <a:pt x="646" y="85"/>
                </a:cubicBezTo>
                <a:cubicBezTo>
                  <a:pt x="595" y="41"/>
                  <a:pt x="528" y="17"/>
                  <a:pt x="456" y="17"/>
                </a:cubicBezTo>
                <a:cubicBezTo>
                  <a:pt x="383" y="17"/>
                  <a:pt x="315" y="41"/>
                  <a:pt x="264" y="85"/>
                </a:cubicBezTo>
                <a:lnTo>
                  <a:pt x="26" y="292"/>
                </a:lnTo>
                <a:close/>
              </a:path>
            </a:pathLst>
          </a:custGeom>
          <a:solidFill>
            <a:srgbClr val="009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23"/>
          <p:cNvSpPr>
            <a:spLocks noEditPoints="1"/>
          </p:cNvSpPr>
          <p:nvPr/>
        </p:nvSpPr>
        <p:spPr bwMode="auto">
          <a:xfrm>
            <a:off x="8815388" y="1903413"/>
            <a:ext cx="2014538" cy="1401763"/>
          </a:xfrm>
          <a:custGeom>
            <a:avLst/>
            <a:gdLst>
              <a:gd name="T0" fmla="*/ 423 w 846"/>
              <a:gd name="T1" fmla="*/ 589 h 589"/>
              <a:gd name="T2" fmla="*/ 423 w 846"/>
              <a:gd name="T3" fmla="*/ 589 h 589"/>
              <a:gd name="T4" fmla="*/ 234 w 846"/>
              <a:gd name="T5" fmla="*/ 515 h 589"/>
              <a:gd name="T6" fmla="*/ 0 w 846"/>
              <a:gd name="T7" fmla="*/ 295 h 589"/>
              <a:gd name="T8" fmla="*/ 233 w 846"/>
              <a:gd name="T9" fmla="*/ 74 h 589"/>
              <a:gd name="T10" fmla="*/ 423 w 846"/>
              <a:gd name="T11" fmla="*/ 0 h 589"/>
              <a:gd name="T12" fmla="*/ 612 w 846"/>
              <a:gd name="T13" fmla="*/ 74 h 589"/>
              <a:gd name="T14" fmla="*/ 846 w 846"/>
              <a:gd name="T15" fmla="*/ 294 h 589"/>
              <a:gd name="T16" fmla="*/ 613 w 846"/>
              <a:gd name="T17" fmla="*/ 515 h 589"/>
              <a:gd name="T18" fmla="*/ 423 w 846"/>
              <a:gd name="T19" fmla="*/ 589 h 589"/>
              <a:gd name="T20" fmla="*/ 34 w 846"/>
              <a:gd name="T21" fmla="*/ 295 h 589"/>
              <a:gd name="T22" fmla="*/ 251 w 846"/>
              <a:gd name="T23" fmla="*/ 499 h 589"/>
              <a:gd name="T24" fmla="*/ 423 w 846"/>
              <a:gd name="T25" fmla="*/ 566 h 589"/>
              <a:gd name="T26" fmla="*/ 423 w 846"/>
              <a:gd name="T27" fmla="*/ 566 h 589"/>
              <a:gd name="T28" fmla="*/ 597 w 846"/>
              <a:gd name="T29" fmla="*/ 499 h 589"/>
              <a:gd name="T30" fmla="*/ 812 w 846"/>
              <a:gd name="T31" fmla="*/ 294 h 589"/>
              <a:gd name="T32" fmla="*/ 595 w 846"/>
              <a:gd name="T33" fmla="*/ 90 h 589"/>
              <a:gd name="T34" fmla="*/ 423 w 846"/>
              <a:gd name="T35" fmla="*/ 23 h 589"/>
              <a:gd name="T36" fmla="*/ 250 w 846"/>
              <a:gd name="T37" fmla="*/ 90 h 589"/>
              <a:gd name="T38" fmla="*/ 34 w 846"/>
              <a:gd name="T39" fmla="*/ 295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6" h="589">
                <a:moveTo>
                  <a:pt x="423" y="589"/>
                </a:moveTo>
                <a:cubicBezTo>
                  <a:pt x="423" y="589"/>
                  <a:pt x="423" y="589"/>
                  <a:pt x="423" y="589"/>
                </a:cubicBezTo>
                <a:cubicBezTo>
                  <a:pt x="352" y="589"/>
                  <a:pt x="285" y="563"/>
                  <a:pt x="234" y="515"/>
                </a:cubicBezTo>
                <a:cubicBezTo>
                  <a:pt x="0" y="295"/>
                  <a:pt x="0" y="295"/>
                  <a:pt x="0" y="295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83" y="26"/>
                  <a:pt x="351" y="0"/>
                  <a:pt x="423" y="0"/>
                </a:cubicBezTo>
                <a:cubicBezTo>
                  <a:pt x="495" y="0"/>
                  <a:pt x="562" y="27"/>
                  <a:pt x="612" y="74"/>
                </a:cubicBezTo>
                <a:cubicBezTo>
                  <a:pt x="846" y="294"/>
                  <a:pt x="846" y="294"/>
                  <a:pt x="846" y="294"/>
                </a:cubicBezTo>
                <a:cubicBezTo>
                  <a:pt x="613" y="515"/>
                  <a:pt x="613" y="515"/>
                  <a:pt x="613" y="515"/>
                </a:cubicBezTo>
                <a:cubicBezTo>
                  <a:pt x="563" y="563"/>
                  <a:pt x="495" y="589"/>
                  <a:pt x="423" y="589"/>
                </a:cubicBezTo>
                <a:close/>
                <a:moveTo>
                  <a:pt x="34" y="295"/>
                </a:moveTo>
                <a:cubicBezTo>
                  <a:pt x="251" y="499"/>
                  <a:pt x="251" y="499"/>
                  <a:pt x="251" y="499"/>
                </a:cubicBezTo>
                <a:cubicBezTo>
                  <a:pt x="297" y="542"/>
                  <a:pt x="358" y="566"/>
                  <a:pt x="423" y="566"/>
                </a:cubicBezTo>
                <a:cubicBezTo>
                  <a:pt x="423" y="566"/>
                  <a:pt x="423" y="566"/>
                  <a:pt x="423" y="566"/>
                </a:cubicBezTo>
                <a:cubicBezTo>
                  <a:pt x="489" y="566"/>
                  <a:pt x="551" y="542"/>
                  <a:pt x="597" y="499"/>
                </a:cubicBezTo>
                <a:cubicBezTo>
                  <a:pt x="812" y="294"/>
                  <a:pt x="812" y="294"/>
                  <a:pt x="812" y="294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49" y="47"/>
                  <a:pt x="488" y="23"/>
                  <a:pt x="423" y="23"/>
                </a:cubicBezTo>
                <a:cubicBezTo>
                  <a:pt x="357" y="23"/>
                  <a:pt x="296" y="47"/>
                  <a:pt x="250" y="90"/>
                </a:cubicBezTo>
                <a:lnTo>
                  <a:pt x="34" y="295"/>
                </a:lnTo>
                <a:close/>
              </a:path>
            </a:pathLst>
          </a:custGeom>
          <a:solidFill>
            <a:srgbClr val="009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24"/>
          <p:cNvSpPr/>
          <p:nvPr/>
        </p:nvSpPr>
        <p:spPr bwMode="auto">
          <a:xfrm>
            <a:off x="8783638" y="1908175"/>
            <a:ext cx="1890713" cy="1392238"/>
          </a:xfrm>
          <a:custGeom>
            <a:avLst/>
            <a:gdLst>
              <a:gd name="T0" fmla="*/ 397 w 794"/>
              <a:gd name="T1" fmla="*/ 585 h 585"/>
              <a:gd name="T2" fmla="*/ 219 w 794"/>
              <a:gd name="T3" fmla="*/ 512 h 585"/>
              <a:gd name="T4" fmla="*/ 0 w 794"/>
              <a:gd name="T5" fmla="*/ 293 h 585"/>
              <a:gd name="T6" fmla="*/ 218 w 794"/>
              <a:gd name="T7" fmla="*/ 73 h 585"/>
              <a:gd name="T8" fmla="*/ 397 w 794"/>
              <a:gd name="T9" fmla="*/ 0 h 585"/>
              <a:gd name="T10" fmla="*/ 574 w 794"/>
              <a:gd name="T11" fmla="*/ 72 h 585"/>
              <a:gd name="T12" fmla="*/ 794 w 794"/>
              <a:gd name="T13" fmla="*/ 291 h 585"/>
              <a:gd name="T14" fmla="*/ 575 w 794"/>
              <a:gd name="T15" fmla="*/ 511 h 585"/>
              <a:gd name="T16" fmla="*/ 397 w 794"/>
              <a:gd name="T17" fmla="*/ 585 h 585"/>
              <a:gd name="T18" fmla="*/ 397 w 794"/>
              <a:gd name="T19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4" h="585">
                <a:moveTo>
                  <a:pt x="397" y="585"/>
                </a:moveTo>
                <a:cubicBezTo>
                  <a:pt x="330" y="585"/>
                  <a:pt x="267" y="559"/>
                  <a:pt x="219" y="512"/>
                </a:cubicBezTo>
                <a:cubicBezTo>
                  <a:pt x="0" y="293"/>
                  <a:pt x="0" y="293"/>
                  <a:pt x="0" y="293"/>
                </a:cubicBezTo>
                <a:cubicBezTo>
                  <a:pt x="218" y="73"/>
                  <a:pt x="218" y="73"/>
                  <a:pt x="218" y="73"/>
                </a:cubicBezTo>
                <a:cubicBezTo>
                  <a:pt x="266" y="26"/>
                  <a:pt x="329" y="0"/>
                  <a:pt x="397" y="0"/>
                </a:cubicBezTo>
                <a:cubicBezTo>
                  <a:pt x="464" y="0"/>
                  <a:pt x="527" y="25"/>
                  <a:pt x="574" y="72"/>
                </a:cubicBezTo>
                <a:cubicBezTo>
                  <a:pt x="794" y="291"/>
                  <a:pt x="794" y="291"/>
                  <a:pt x="794" y="291"/>
                </a:cubicBezTo>
                <a:cubicBezTo>
                  <a:pt x="575" y="511"/>
                  <a:pt x="575" y="511"/>
                  <a:pt x="575" y="511"/>
                </a:cubicBezTo>
                <a:cubicBezTo>
                  <a:pt x="528" y="558"/>
                  <a:pt x="464" y="585"/>
                  <a:pt x="397" y="585"/>
                </a:cubicBezTo>
                <a:cubicBezTo>
                  <a:pt x="397" y="585"/>
                  <a:pt x="397" y="585"/>
                  <a:pt x="397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25"/>
          <p:cNvSpPr/>
          <p:nvPr/>
        </p:nvSpPr>
        <p:spPr bwMode="auto">
          <a:xfrm>
            <a:off x="8815388" y="1871663"/>
            <a:ext cx="1825625" cy="1462088"/>
          </a:xfrm>
          <a:custGeom>
            <a:avLst/>
            <a:gdLst>
              <a:gd name="T0" fmla="*/ 596 w 767"/>
              <a:gd name="T1" fmla="*/ 135 h 614"/>
              <a:gd name="T2" fmla="*/ 554 w 767"/>
              <a:gd name="T3" fmla="*/ 94 h 614"/>
              <a:gd name="T4" fmla="*/ 212 w 767"/>
              <a:gd name="T5" fmla="*/ 95 h 614"/>
              <a:gd name="T6" fmla="*/ 171 w 767"/>
              <a:gd name="T7" fmla="*/ 137 h 614"/>
              <a:gd name="T8" fmla="*/ 0 w 767"/>
              <a:gd name="T9" fmla="*/ 308 h 614"/>
              <a:gd name="T10" fmla="*/ 172 w 767"/>
              <a:gd name="T11" fmla="*/ 479 h 614"/>
              <a:gd name="T12" fmla="*/ 213 w 767"/>
              <a:gd name="T13" fmla="*/ 520 h 614"/>
              <a:gd name="T14" fmla="*/ 555 w 767"/>
              <a:gd name="T15" fmla="*/ 519 h 614"/>
              <a:gd name="T16" fmla="*/ 597 w 767"/>
              <a:gd name="T17" fmla="*/ 478 h 614"/>
              <a:gd name="T18" fmla="*/ 767 w 767"/>
              <a:gd name="T19" fmla="*/ 306 h 614"/>
              <a:gd name="T20" fmla="*/ 596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596" y="135"/>
                </a:moveTo>
                <a:cubicBezTo>
                  <a:pt x="554" y="94"/>
                  <a:pt x="554" y="94"/>
                  <a:pt x="554" y="94"/>
                </a:cubicBezTo>
                <a:cubicBezTo>
                  <a:pt x="460" y="0"/>
                  <a:pt x="306" y="1"/>
                  <a:pt x="212" y="95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0" y="308"/>
                  <a:pt x="0" y="308"/>
                  <a:pt x="0" y="308"/>
                </a:cubicBezTo>
                <a:cubicBezTo>
                  <a:pt x="172" y="479"/>
                  <a:pt x="172" y="479"/>
                  <a:pt x="172" y="479"/>
                </a:cubicBezTo>
                <a:cubicBezTo>
                  <a:pt x="213" y="520"/>
                  <a:pt x="213" y="520"/>
                  <a:pt x="213" y="520"/>
                </a:cubicBezTo>
                <a:cubicBezTo>
                  <a:pt x="307" y="614"/>
                  <a:pt x="461" y="613"/>
                  <a:pt x="555" y="519"/>
                </a:cubicBezTo>
                <a:cubicBezTo>
                  <a:pt x="597" y="478"/>
                  <a:pt x="597" y="478"/>
                  <a:pt x="597" y="478"/>
                </a:cubicBezTo>
                <a:cubicBezTo>
                  <a:pt x="767" y="306"/>
                  <a:pt x="767" y="306"/>
                  <a:pt x="767" y="306"/>
                </a:cubicBezTo>
                <a:lnTo>
                  <a:pt x="596" y="135"/>
                </a:lnTo>
                <a:close/>
              </a:path>
            </a:pathLst>
          </a:custGeom>
          <a:solidFill>
            <a:srgbClr val="0090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26"/>
          <p:cNvSpPr/>
          <p:nvPr/>
        </p:nvSpPr>
        <p:spPr bwMode="auto">
          <a:xfrm>
            <a:off x="7716838" y="2660650"/>
            <a:ext cx="2105025" cy="4073525"/>
          </a:xfrm>
          <a:custGeom>
            <a:avLst/>
            <a:gdLst>
              <a:gd name="T0" fmla="*/ 846 w 884"/>
              <a:gd name="T1" fmla="*/ 289 h 1711"/>
              <a:gd name="T2" fmla="*/ 846 w 884"/>
              <a:gd name="T3" fmla="*/ 289 h 1711"/>
              <a:gd name="T4" fmla="*/ 651 w 884"/>
              <a:gd name="T5" fmla="*/ 208 h 1711"/>
              <a:gd name="T6" fmla="*/ 442 w 884"/>
              <a:gd name="T7" fmla="*/ 0 h 1711"/>
              <a:gd name="T8" fmla="*/ 233 w 884"/>
              <a:gd name="T9" fmla="*/ 208 h 1711"/>
              <a:gd name="T10" fmla="*/ 38 w 884"/>
              <a:gd name="T11" fmla="*/ 289 h 1711"/>
              <a:gd name="T12" fmla="*/ 0 w 884"/>
              <a:gd name="T13" fmla="*/ 286 h 1711"/>
              <a:gd name="T14" fmla="*/ 162 w 884"/>
              <a:gd name="T15" fmla="*/ 392 h 1711"/>
              <a:gd name="T16" fmla="*/ 362 w 884"/>
              <a:gd name="T17" fmla="*/ 663 h 1711"/>
              <a:gd name="T18" fmla="*/ 421 w 884"/>
              <a:gd name="T19" fmla="*/ 953 h 1711"/>
              <a:gd name="T20" fmla="*/ 421 w 884"/>
              <a:gd name="T21" fmla="*/ 953 h 1711"/>
              <a:gd name="T22" fmla="*/ 421 w 884"/>
              <a:gd name="T23" fmla="*/ 987 h 1711"/>
              <a:gd name="T24" fmla="*/ 421 w 884"/>
              <a:gd name="T25" fmla="*/ 987 h 1711"/>
              <a:gd name="T26" fmla="*/ 421 w 884"/>
              <a:gd name="T27" fmla="*/ 1491 h 1711"/>
              <a:gd name="T28" fmla="*/ 271 w 884"/>
              <a:gd name="T29" fmla="*/ 1681 h 1711"/>
              <a:gd name="T30" fmla="*/ 269 w 884"/>
              <a:gd name="T31" fmla="*/ 1681 h 1711"/>
              <a:gd name="T32" fmla="*/ 269 w 884"/>
              <a:gd name="T33" fmla="*/ 1711 h 1711"/>
              <a:gd name="T34" fmla="*/ 611 w 884"/>
              <a:gd name="T35" fmla="*/ 1711 h 1711"/>
              <a:gd name="T36" fmla="*/ 611 w 884"/>
              <a:gd name="T37" fmla="*/ 1681 h 1711"/>
              <a:gd name="T38" fmla="*/ 610 w 884"/>
              <a:gd name="T39" fmla="*/ 1681 h 1711"/>
              <a:gd name="T40" fmla="*/ 463 w 884"/>
              <a:gd name="T41" fmla="*/ 1508 h 1711"/>
              <a:gd name="T42" fmla="*/ 463 w 884"/>
              <a:gd name="T43" fmla="*/ 976 h 1711"/>
              <a:gd name="T44" fmla="*/ 463 w 884"/>
              <a:gd name="T45" fmla="*/ 976 h 1711"/>
              <a:gd name="T46" fmla="*/ 463 w 884"/>
              <a:gd name="T47" fmla="*/ 953 h 1711"/>
              <a:gd name="T48" fmla="*/ 463 w 884"/>
              <a:gd name="T49" fmla="*/ 953 h 1711"/>
              <a:gd name="T50" fmla="*/ 522 w 884"/>
              <a:gd name="T51" fmla="*/ 663 h 1711"/>
              <a:gd name="T52" fmla="*/ 722 w 884"/>
              <a:gd name="T53" fmla="*/ 392 h 1711"/>
              <a:gd name="T54" fmla="*/ 884 w 884"/>
              <a:gd name="T55" fmla="*/ 286 h 1711"/>
              <a:gd name="T56" fmla="*/ 846 w 884"/>
              <a:gd name="T57" fmla="*/ 28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4" h="1711">
                <a:moveTo>
                  <a:pt x="846" y="289"/>
                </a:moveTo>
                <a:cubicBezTo>
                  <a:pt x="846" y="289"/>
                  <a:pt x="846" y="289"/>
                  <a:pt x="846" y="289"/>
                </a:cubicBezTo>
                <a:cubicBezTo>
                  <a:pt x="772" y="289"/>
                  <a:pt x="703" y="260"/>
                  <a:pt x="651" y="208"/>
                </a:cubicBezTo>
                <a:cubicBezTo>
                  <a:pt x="442" y="0"/>
                  <a:pt x="442" y="0"/>
                  <a:pt x="442" y="0"/>
                </a:cubicBezTo>
                <a:cubicBezTo>
                  <a:pt x="233" y="208"/>
                  <a:pt x="233" y="208"/>
                  <a:pt x="233" y="208"/>
                </a:cubicBezTo>
                <a:cubicBezTo>
                  <a:pt x="181" y="260"/>
                  <a:pt x="112" y="289"/>
                  <a:pt x="38" y="289"/>
                </a:cubicBezTo>
                <a:cubicBezTo>
                  <a:pt x="25" y="289"/>
                  <a:pt x="12" y="288"/>
                  <a:pt x="0" y="286"/>
                </a:cubicBezTo>
                <a:cubicBezTo>
                  <a:pt x="59" y="314"/>
                  <a:pt x="113" y="350"/>
                  <a:pt x="162" y="392"/>
                </a:cubicBezTo>
                <a:cubicBezTo>
                  <a:pt x="248" y="465"/>
                  <a:pt x="317" y="558"/>
                  <a:pt x="362" y="663"/>
                </a:cubicBezTo>
                <a:cubicBezTo>
                  <a:pt x="400" y="752"/>
                  <a:pt x="421" y="850"/>
                  <a:pt x="421" y="953"/>
                </a:cubicBezTo>
                <a:cubicBezTo>
                  <a:pt x="421" y="953"/>
                  <a:pt x="421" y="953"/>
                  <a:pt x="421" y="953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987"/>
                  <a:pt x="421" y="987"/>
                  <a:pt x="421" y="987"/>
                </a:cubicBezTo>
                <a:cubicBezTo>
                  <a:pt x="421" y="1491"/>
                  <a:pt x="421" y="1491"/>
                  <a:pt x="421" y="1491"/>
                </a:cubicBezTo>
                <a:cubicBezTo>
                  <a:pt x="402" y="1601"/>
                  <a:pt x="342" y="1681"/>
                  <a:pt x="271" y="1681"/>
                </a:cubicBezTo>
                <a:cubicBezTo>
                  <a:pt x="270" y="1681"/>
                  <a:pt x="270" y="1681"/>
                  <a:pt x="269" y="1681"/>
                </a:cubicBezTo>
                <a:cubicBezTo>
                  <a:pt x="269" y="1711"/>
                  <a:pt x="269" y="1711"/>
                  <a:pt x="269" y="1711"/>
                </a:cubicBezTo>
                <a:cubicBezTo>
                  <a:pt x="611" y="1711"/>
                  <a:pt x="611" y="1711"/>
                  <a:pt x="611" y="1711"/>
                </a:cubicBezTo>
                <a:cubicBezTo>
                  <a:pt x="611" y="1681"/>
                  <a:pt x="611" y="1681"/>
                  <a:pt x="611" y="1681"/>
                </a:cubicBezTo>
                <a:cubicBezTo>
                  <a:pt x="611" y="1681"/>
                  <a:pt x="610" y="1681"/>
                  <a:pt x="610" y="1681"/>
                </a:cubicBezTo>
                <a:cubicBezTo>
                  <a:pt x="543" y="1681"/>
                  <a:pt x="485" y="1609"/>
                  <a:pt x="463" y="1508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76"/>
                  <a:pt x="463" y="976"/>
                  <a:pt x="463" y="976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953"/>
                  <a:pt x="463" y="953"/>
                  <a:pt x="463" y="953"/>
                </a:cubicBezTo>
                <a:cubicBezTo>
                  <a:pt x="463" y="850"/>
                  <a:pt x="484" y="752"/>
                  <a:pt x="522" y="663"/>
                </a:cubicBezTo>
                <a:cubicBezTo>
                  <a:pt x="567" y="558"/>
                  <a:pt x="636" y="465"/>
                  <a:pt x="722" y="392"/>
                </a:cubicBezTo>
                <a:cubicBezTo>
                  <a:pt x="771" y="350"/>
                  <a:pt x="825" y="314"/>
                  <a:pt x="884" y="286"/>
                </a:cubicBezTo>
                <a:cubicBezTo>
                  <a:pt x="872" y="288"/>
                  <a:pt x="859" y="289"/>
                  <a:pt x="846" y="289"/>
                </a:cubicBezTo>
                <a:close/>
              </a:path>
            </a:pathLst>
          </a:custGeom>
          <a:solidFill>
            <a:srgbClr val="9C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9C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8409099" y="1297209"/>
            <a:ext cx="614363" cy="603250"/>
            <a:chOff x="7165975" y="4319588"/>
            <a:chExt cx="614363" cy="603250"/>
          </a:xfrm>
          <a:solidFill>
            <a:schemeClr val="bg1"/>
          </a:solidFill>
        </p:grpSpPr>
        <p:sp>
          <p:nvSpPr>
            <p:cNvPr id="90" name="Freeform 7"/>
            <p:cNvSpPr/>
            <p:nvPr/>
          </p:nvSpPr>
          <p:spPr bwMode="auto">
            <a:xfrm>
              <a:off x="7165975" y="4319588"/>
              <a:ext cx="614363" cy="603250"/>
            </a:xfrm>
            <a:custGeom>
              <a:avLst/>
              <a:gdLst>
                <a:gd name="T0" fmla="*/ 89 w 164"/>
                <a:gd name="T1" fmla="*/ 0 h 161"/>
                <a:gd name="T2" fmla="*/ 89 w 164"/>
                <a:gd name="T3" fmla="*/ 0 h 161"/>
                <a:gd name="T4" fmla="*/ 78 w 164"/>
                <a:gd name="T5" fmla="*/ 61 h 161"/>
                <a:gd name="T6" fmla="*/ 112 w 164"/>
                <a:gd name="T7" fmla="*/ 104 h 161"/>
                <a:gd name="T8" fmla="*/ 134 w 164"/>
                <a:gd name="T9" fmla="*/ 88 h 161"/>
                <a:gd name="T10" fmla="*/ 162 w 164"/>
                <a:gd name="T11" fmla="*/ 126 h 161"/>
                <a:gd name="T12" fmla="*/ 132 w 164"/>
                <a:gd name="T13" fmla="*/ 159 h 161"/>
                <a:gd name="T14" fmla="*/ 93 w 164"/>
                <a:gd name="T15" fmla="*/ 137 h 161"/>
                <a:gd name="T16" fmla="*/ 103 w 164"/>
                <a:gd name="T17" fmla="*/ 113 h 161"/>
                <a:gd name="T18" fmla="*/ 68 w 164"/>
                <a:gd name="T19" fmla="*/ 21 h 161"/>
                <a:gd name="T20" fmla="*/ 34 w 164"/>
                <a:gd name="T21" fmla="*/ 98 h 161"/>
                <a:gd name="T22" fmla="*/ 42 w 164"/>
                <a:gd name="T23" fmla="*/ 93 h 161"/>
                <a:gd name="T24" fmla="*/ 71 w 164"/>
                <a:gd name="T25" fmla="*/ 119 h 161"/>
                <a:gd name="T26" fmla="*/ 31 w 164"/>
                <a:gd name="T27" fmla="*/ 159 h 161"/>
                <a:gd name="T28" fmla="*/ 1 w 164"/>
                <a:gd name="T29" fmla="*/ 120 h 161"/>
                <a:gd name="T30" fmla="*/ 23 w 164"/>
                <a:gd name="T31" fmla="*/ 102 h 161"/>
                <a:gd name="T32" fmla="*/ 36 w 164"/>
                <a:gd name="T33" fmla="*/ 34 h 161"/>
                <a:gd name="T34" fmla="*/ 87 w 164"/>
                <a:gd name="T35" fmla="*/ 0 h 161"/>
                <a:gd name="T36" fmla="*/ 89 w 164"/>
                <a:gd name="T3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61"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79" y="17"/>
                    <a:pt x="72" y="38"/>
                    <a:pt x="78" y="61"/>
                  </a:cubicBezTo>
                  <a:cubicBezTo>
                    <a:pt x="83" y="81"/>
                    <a:pt x="97" y="96"/>
                    <a:pt x="112" y="104"/>
                  </a:cubicBezTo>
                  <a:cubicBezTo>
                    <a:pt x="114" y="94"/>
                    <a:pt x="121" y="86"/>
                    <a:pt x="134" y="88"/>
                  </a:cubicBezTo>
                  <a:cubicBezTo>
                    <a:pt x="148" y="89"/>
                    <a:pt x="164" y="108"/>
                    <a:pt x="162" y="126"/>
                  </a:cubicBezTo>
                  <a:cubicBezTo>
                    <a:pt x="161" y="143"/>
                    <a:pt x="146" y="157"/>
                    <a:pt x="132" y="159"/>
                  </a:cubicBezTo>
                  <a:cubicBezTo>
                    <a:pt x="116" y="160"/>
                    <a:pt x="98" y="149"/>
                    <a:pt x="93" y="137"/>
                  </a:cubicBezTo>
                  <a:cubicBezTo>
                    <a:pt x="89" y="128"/>
                    <a:pt x="94" y="115"/>
                    <a:pt x="103" y="113"/>
                  </a:cubicBezTo>
                  <a:cubicBezTo>
                    <a:pt x="78" y="97"/>
                    <a:pt x="56" y="63"/>
                    <a:pt x="68" y="21"/>
                  </a:cubicBezTo>
                  <a:cubicBezTo>
                    <a:pt x="44" y="33"/>
                    <a:pt x="27" y="61"/>
                    <a:pt x="34" y="98"/>
                  </a:cubicBezTo>
                  <a:cubicBezTo>
                    <a:pt x="38" y="96"/>
                    <a:pt x="39" y="94"/>
                    <a:pt x="42" y="93"/>
                  </a:cubicBezTo>
                  <a:cubicBezTo>
                    <a:pt x="60" y="87"/>
                    <a:pt x="70" y="105"/>
                    <a:pt x="71" y="119"/>
                  </a:cubicBezTo>
                  <a:cubicBezTo>
                    <a:pt x="74" y="145"/>
                    <a:pt x="54" y="161"/>
                    <a:pt x="31" y="159"/>
                  </a:cubicBezTo>
                  <a:cubicBezTo>
                    <a:pt x="15" y="157"/>
                    <a:pt x="0" y="141"/>
                    <a:pt x="1" y="120"/>
                  </a:cubicBezTo>
                  <a:cubicBezTo>
                    <a:pt x="2" y="109"/>
                    <a:pt x="10" y="100"/>
                    <a:pt x="23" y="102"/>
                  </a:cubicBezTo>
                  <a:cubicBezTo>
                    <a:pt x="16" y="73"/>
                    <a:pt x="24" y="51"/>
                    <a:pt x="36" y="34"/>
                  </a:cubicBezTo>
                  <a:cubicBezTo>
                    <a:pt x="48" y="17"/>
                    <a:pt x="66" y="7"/>
                    <a:pt x="87" y="0"/>
                  </a:cubicBezTo>
                  <a:cubicBezTo>
                    <a:pt x="88" y="0"/>
                    <a:pt x="88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7515225" y="4330701"/>
              <a:ext cx="201613" cy="231775"/>
            </a:xfrm>
            <a:custGeom>
              <a:avLst/>
              <a:gdLst>
                <a:gd name="T0" fmla="*/ 4 w 54"/>
                <a:gd name="T1" fmla="*/ 0 h 62"/>
                <a:gd name="T2" fmla="*/ 54 w 54"/>
                <a:gd name="T3" fmla="*/ 62 h 62"/>
                <a:gd name="T4" fmla="*/ 23 w 54"/>
                <a:gd name="T5" fmla="*/ 51 h 62"/>
                <a:gd name="T6" fmla="*/ 3 w 54"/>
                <a:gd name="T7" fmla="*/ 1 h 62"/>
                <a:gd name="T8" fmla="*/ 4 w 5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2">
                  <a:moveTo>
                    <a:pt x="4" y="0"/>
                  </a:moveTo>
                  <a:cubicBezTo>
                    <a:pt x="34" y="6"/>
                    <a:pt x="53" y="25"/>
                    <a:pt x="54" y="62"/>
                  </a:cubicBezTo>
                  <a:cubicBezTo>
                    <a:pt x="41" y="61"/>
                    <a:pt x="31" y="58"/>
                    <a:pt x="23" y="51"/>
                  </a:cubicBezTo>
                  <a:cubicBezTo>
                    <a:pt x="11" y="40"/>
                    <a:pt x="0" y="19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Freeform 11"/>
          <p:cNvSpPr>
            <a:spLocks noEditPoints="1"/>
          </p:cNvSpPr>
          <p:nvPr/>
        </p:nvSpPr>
        <p:spPr bwMode="auto">
          <a:xfrm>
            <a:off x="7423196" y="2239768"/>
            <a:ext cx="760320" cy="724287"/>
          </a:xfrm>
          <a:custGeom>
            <a:avLst/>
            <a:gdLst>
              <a:gd name="T0" fmla="*/ 230 w 268"/>
              <a:gd name="T1" fmla="*/ 7 h 255"/>
              <a:gd name="T2" fmla="*/ 221 w 268"/>
              <a:gd name="T3" fmla="*/ 29 h 255"/>
              <a:gd name="T4" fmla="*/ 241 w 268"/>
              <a:gd name="T5" fmla="*/ 58 h 255"/>
              <a:gd name="T6" fmla="*/ 220 w 268"/>
              <a:gd name="T7" fmla="*/ 236 h 255"/>
              <a:gd name="T8" fmla="*/ 221 w 268"/>
              <a:gd name="T9" fmla="*/ 217 h 255"/>
              <a:gd name="T10" fmla="*/ 213 w 268"/>
              <a:gd name="T11" fmla="*/ 185 h 255"/>
              <a:gd name="T12" fmla="*/ 109 w 268"/>
              <a:gd name="T13" fmla="*/ 255 h 255"/>
              <a:gd name="T14" fmla="*/ 50 w 268"/>
              <a:gd name="T15" fmla="*/ 217 h 255"/>
              <a:gd name="T16" fmla="*/ 124 w 268"/>
              <a:gd name="T17" fmla="*/ 98 h 255"/>
              <a:gd name="T18" fmla="*/ 141 w 268"/>
              <a:gd name="T19" fmla="*/ 96 h 255"/>
              <a:gd name="T20" fmla="*/ 202 w 268"/>
              <a:gd name="T21" fmla="*/ 24 h 255"/>
              <a:gd name="T22" fmla="*/ 124 w 268"/>
              <a:gd name="T23" fmla="*/ 58 h 255"/>
              <a:gd name="T24" fmla="*/ 154 w 268"/>
              <a:gd name="T25" fmla="*/ 86 h 255"/>
              <a:gd name="T26" fmla="*/ 45 w 268"/>
              <a:gd name="T27" fmla="*/ 218 h 255"/>
              <a:gd name="T28" fmla="*/ 22 w 268"/>
              <a:gd name="T29" fmla="*/ 197 h 255"/>
              <a:gd name="T30" fmla="*/ 71 w 268"/>
              <a:gd name="T31" fmla="*/ 63 h 255"/>
              <a:gd name="T32" fmla="*/ 7 w 268"/>
              <a:gd name="T33" fmla="*/ 45 h 255"/>
              <a:gd name="T34" fmla="*/ 137 w 268"/>
              <a:gd name="T35" fmla="*/ 11 h 255"/>
              <a:gd name="T36" fmla="*/ 202 w 268"/>
              <a:gd name="T37" fmla="*/ 14 h 255"/>
              <a:gd name="T38" fmla="*/ 230 w 268"/>
              <a:gd name="T39" fmla="*/ 7 h 255"/>
              <a:gd name="T40" fmla="*/ 172 w 268"/>
              <a:gd name="T41" fmla="*/ 90 h 255"/>
              <a:gd name="T42" fmla="*/ 205 w 268"/>
              <a:gd name="T43" fmla="*/ 108 h 255"/>
              <a:gd name="T44" fmla="*/ 216 w 268"/>
              <a:gd name="T45" fmla="*/ 35 h 255"/>
              <a:gd name="T46" fmla="*/ 172 w 268"/>
              <a:gd name="T47" fmla="*/ 9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8" h="255">
                <a:moveTo>
                  <a:pt x="230" y="7"/>
                </a:moveTo>
                <a:cubicBezTo>
                  <a:pt x="231" y="18"/>
                  <a:pt x="222" y="20"/>
                  <a:pt x="221" y="29"/>
                </a:cubicBezTo>
                <a:cubicBezTo>
                  <a:pt x="221" y="42"/>
                  <a:pt x="235" y="47"/>
                  <a:pt x="241" y="58"/>
                </a:cubicBezTo>
                <a:cubicBezTo>
                  <a:pt x="268" y="106"/>
                  <a:pt x="246" y="213"/>
                  <a:pt x="220" y="236"/>
                </a:cubicBezTo>
                <a:cubicBezTo>
                  <a:pt x="216" y="233"/>
                  <a:pt x="222" y="225"/>
                  <a:pt x="221" y="217"/>
                </a:cubicBezTo>
                <a:cubicBezTo>
                  <a:pt x="221" y="206"/>
                  <a:pt x="214" y="195"/>
                  <a:pt x="213" y="185"/>
                </a:cubicBezTo>
                <a:cubicBezTo>
                  <a:pt x="197" y="223"/>
                  <a:pt x="163" y="255"/>
                  <a:pt x="109" y="255"/>
                </a:cubicBezTo>
                <a:cubicBezTo>
                  <a:pt x="81" y="255"/>
                  <a:pt x="52" y="246"/>
                  <a:pt x="50" y="217"/>
                </a:cubicBezTo>
                <a:cubicBezTo>
                  <a:pt x="46" y="171"/>
                  <a:pt x="89" y="110"/>
                  <a:pt x="124" y="98"/>
                </a:cubicBezTo>
                <a:cubicBezTo>
                  <a:pt x="129" y="96"/>
                  <a:pt x="135" y="98"/>
                  <a:pt x="141" y="96"/>
                </a:cubicBezTo>
                <a:cubicBezTo>
                  <a:pt x="175" y="86"/>
                  <a:pt x="183" y="50"/>
                  <a:pt x="202" y="24"/>
                </a:cubicBezTo>
                <a:cubicBezTo>
                  <a:pt x="175" y="35"/>
                  <a:pt x="153" y="50"/>
                  <a:pt x="124" y="58"/>
                </a:cubicBezTo>
                <a:cubicBezTo>
                  <a:pt x="133" y="69"/>
                  <a:pt x="154" y="67"/>
                  <a:pt x="154" y="86"/>
                </a:cubicBezTo>
                <a:cubicBezTo>
                  <a:pt x="95" y="95"/>
                  <a:pt x="41" y="152"/>
                  <a:pt x="45" y="218"/>
                </a:cubicBezTo>
                <a:cubicBezTo>
                  <a:pt x="35" y="218"/>
                  <a:pt x="25" y="205"/>
                  <a:pt x="22" y="197"/>
                </a:cubicBezTo>
                <a:cubicBezTo>
                  <a:pt x="0" y="147"/>
                  <a:pt x="32" y="77"/>
                  <a:pt x="71" y="63"/>
                </a:cubicBezTo>
                <a:cubicBezTo>
                  <a:pt x="51" y="56"/>
                  <a:pt x="31" y="48"/>
                  <a:pt x="7" y="45"/>
                </a:cubicBezTo>
                <a:cubicBezTo>
                  <a:pt x="41" y="27"/>
                  <a:pt x="85" y="13"/>
                  <a:pt x="137" y="11"/>
                </a:cubicBezTo>
                <a:cubicBezTo>
                  <a:pt x="158" y="10"/>
                  <a:pt x="182" y="17"/>
                  <a:pt x="202" y="14"/>
                </a:cubicBezTo>
                <a:cubicBezTo>
                  <a:pt x="211" y="12"/>
                  <a:pt x="219" y="0"/>
                  <a:pt x="230" y="7"/>
                </a:cubicBezTo>
                <a:close/>
                <a:moveTo>
                  <a:pt x="172" y="90"/>
                </a:moveTo>
                <a:cubicBezTo>
                  <a:pt x="187" y="90"/>
                  <a:pt x="198" y="111"/>
                  <a:pt x="205" y="108"/>
                </a:cubicBezTo>
                <a:cubicBezTo>
                  <a:pt x="201" y="78"/>
                  <a:pt x="222" y="56"/>
                  <a:pt x="216" y="35"/>
                </a:cubicBezTo>
                <a:cubicBezTo>
                  <a:pt x="205" y="57"/>
                  <a:pt x="185" y="70"/>
                  <a:pt x="172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9442493" y="2064544"/>
            <a:ext cx="723312" cy="1004887"/>
            <a:chOff x="1868195" y="2121564"/>
            <a:chExt cx="1333500" cy="1852613"/>
          </a:xfrm>
          <a:solidFill>
            <a:schemeClr val="bg1"/>
          </a:solidFill>
        </p:grpSpPr>
        <p:sp>
          <p:nvSpPr>
            <p:cNvPr id="104" name="Freeform 40"/>
            <p:cNvSpPr/>
            <p:nvPr/>
          </p:nvSpPr>
          <p:spPr bwMode="auto">
            <a:xfrm>
              <a:off x="2557170" y="2121564"/>
              <a:ext cx="52388" cy="66675"/>
            </a:xfrm>
            <a:custGeom>
              <a:avLst/>
              <a:gdLst>
                <a:gd name="T0" fmla="*/ 4 w 14"/>
                <a:gd name="T1" fmla="*/ 1 h 18"/>
                <a:gd name="T2" fmla="*/ 10 w 14"/>
                <a:gd name="T3" fmla="*/ 18 h 18"/>
                <a:gd name="T4" fmla="*/ 4 w 14"/>
                <a:gd name="T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4" y="1"/>
                  </a:moveTo>
                  <a:cubicBezTo>
                    <a:pt x="13" y="0"/>
                    <a:pt x="14" y="13"/>
                    <a:pt x="10" y="18"/>
                  </a:cubicBezTo>
                  <a:cubicBezTo>
                    <a:pt x="6" y="15"/>
                    <a:pt x="0" y="7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5"/>
            <p:cNvSpPr/>
            <p:nvPr/>
          </p:nvSpPr>
          <p:spPr bwMode="auto">
            <a:xfrm>
              <a:off x="2490495" y="2361277"/>
              <a:ext cx="119063" cy="330200"/>
            </a:xfrm>
            <a:custGeom>
              <a:avLst/>
              <a:gdLst>
                <a:gd name="T0" fmla="*/ 14 w 32"/>
                <a:gd name="T1" fmla="*/ 0 h 88"/>
                <a:gd name="T2" fmla="*/ 32 w 32"/>
                <a:gd name="T3" fmla="*/ 11 h 88"/>
                <a:gd name="T4" fmla="*/ 10 w 32"/>
                <a:gd name="T5" fmla="*/ 88 h 88"/>
                <a:gd name="T6" fmla="*/ 14 w 32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8">
                  <a:moveTo>
                    <a:pt x="14" y="0"/>
                  </a:moveTo>
                  <a:cubicBezTo>
                    <a:pt x="23" y="0"/>
                    <a:pt x="25" y="8"/>
                    <a:pt x="32" y="11"/>
                  </a:cubicBezTo>
                  <a:cubicBezTo>
                    <a:pt x="20" y="30"/>
                    <a:pt x="7" y="50"/>
                    <a:pt x="10" y="88"/>
                  </a:cubicBezTo>
                  <a:cubicBezTo>
                    <a:pt x="0" y="63"/>
                    <a:pt x="7" y="2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6"/>
            <p:cNvSpPr>
              <a:spLocks noEditPoints="1"/>
            </p:cNvSpPr>
            <p:nvPr/>
          </p:nvSpPr>
          <p:spPr bwMode="auto">
            <a:xfrm>
              <a:off x="1868195" y="2594639"/>
              <a:ext cx="1333500" cy="1379538"/>
            </a:xfrm>
            <a:custGeom>
              <a:avLst/>
              <a:gdLst>
                <a:gd name="T0" fmla="*/ 106 w 356"/>
                <a:gd name="T1" fmla="*/ 185 h 368"/>
                <a:gd name="T2" fmla="*/ 64 w 356"/>
                <a:gd name="T3" fmla="*/ 114 h 368"/>
                <a:gd name="T4" fmla="*/ 12 w 356"/>
                <a:gd name="T5" fmla="*/ 79 h 368"/>
                <a:gd name="T6" fmla="*/ 95 w 356"/>
                <a:gd name="T7" fmla="*/ 55 h 368"/>
                <a:gd name="T8" fmla="*/ 180 w 356"/>
                <a:gd name="T9" fmla="*/ 55 h 368"/>
                <a:gd name="T10" fmla="*/ 263 w 356"/>
                <a:gd name="T11" fmla="*/ 55 h 368"/>
                <a:gd name="T12" fmla="*/ 346 w 356"/>
                <a:gd name="T13" fmla="*/ 50 h 368"/>
                <a:gd name="T14" fmla="*/ 301 w 356"/>
                <a:gd name="T15" fmla="*/ 111 h 368"/>
                <a:gd name="T16" fmla="*/ 259 w 356"/>
                <a:gd name="T17" fmla="*/ 185 h 368"/>
                <a:gd name="T18" fmla="*/ 218 w 356"/>
                <a:gd name="T19" fmla="*/ 263 h 368"/>
                <a:gd name="T20" fmla="*/ 225 w 356"/>
                <a:gd name="T21" fmla="*/ 284 h 368"/>
                <a:gd name="T22" fmla="*/ 149 w 356"/>
                <a:gd name="T23" fmla="*/ 263 h 368"/>
                <a:gd name="T24" fmla="*/ 106 w 356"/>
                <a:gd name="T25" fmla="*/ 185 h 368"/>
                <a:gd name="T26" fmla="*/ 252 w 356"/>
                <a:gd name="T27" fmla="*/ 100 h 368"/>
                <a:gd name="T28" fmla="*/ 274 w 356"/>
                <a:gd name="T29" fmla="*/ 95 h 368"/>
                <a:gd name="T30" fmla="*/ 263 w 356"/>
                <a:gd name="T31" fmla="*/ 76 h 368"/>
                <a:gd name="T32" fmla="*/ 252 w 356"/>
                <a:gd name="T33" fmla="*/ 100 h 368"/>
                <a:gd name="T34" fmla="*/ 86 w 356"/>
                <a:gd name="T35" fmla="*/ 100 h 368"/>
                <a:gd name="T36" fmla="*/ 108 w 356"/>
                <a:gd name="T37" fmla="*/ 98 h 368"/>
                <a:gd name="T38" fmla="*/ 95 w 356"/>
                <a:gd name="T39" fmla="*/ 79 h 368"/>
                <a:gd name="T40" fmla="*/ 86 w 356"/>
                <a:gd name="T41" fmla="*/ 100 h 368"/>
                <a:gd name="T42" fmla="*/ 196 w 356"/>
                <a:gd name="T43" fmla="*/ 100 h 368"/>
                <a:gd name="T44" fmla="*/ 178 w 356"/>
                <a:gd name="T45" fmla="*/ 79 h 368"/>
                <a:gd name="T46" fmla="*/ 169 w 356"/>
                <a:gd name="T47" fmla="*/ 100 h 368"/>
                <a:gd name="T48" fmla="*/ 196 w 356"/>
                <a:gd name="T49" fmla="*/ 100 h 368"/>
                <a:gd name="T50" fmla="*/ 209 w 356"/>
                <a:gd name="T51" fmla="*/ 114 h 368"/>
                <a:gd name="T52" fmla="*/ 212 w 356"/>
                <a:gd name="T53" fmla="*/ 177 h 368"/>
                <a:gd name="T54" fmla="*/ 236 w 356"/>
                <a:gd name="T55" fmla="*/ 172 h 368"/>
                <a:gd name="T56" fmla="*/ 236 w 356"/>
                <a:gd name="T57" fmla="*/ 108 h 368"/>
                <a:gd name="T58" fmla="*/ 209 w 356"/>
                <a:gd name="T59" fmla="*/ 114 h 368"/>
                <a:gd name="T60" fmla="*/ 140 w 356"/>
                <a:gd name="T61" fmla="*/ 135 h 368"/>
                <a:gd name="T62" fmla="*/ 151 w 356"/>
                <a:gd name="T63" fmla="*/ 111 h 368"/>
                <a:gd name="T64" fmla="*/ 126 w 356"/>
                <a:gd name="T65" fmla="*/ 114 h 368"/>
                <a:gd name="T66" fmla="*/ 140 w 356"/>
                <a:gd name="T67" fmla="*/ 135 h 368"/>
                <a:gd name="T68" fmla="*/ 126 w 356"/>
                <a:gd name="T69" fmla="*/ 175 h 368"/>
                <a:gd name="T70" fmla="*/ 151 w 356"/>
                <a:gd name="T71" fmla="*/ 175 h 368"/>
                <a:gd name="T72" fmla="*/ 135 w 356"/>
                <a:gd name="T73" fmla="*/ 153 h 368"/>
                <a:gd name="T74" fmla="*/ 126 w 356"/>
                <a:gd name="T75" fmla="*/ 175 h 368"/>
                <a:gd name="T76" fmla="*/ 169 w 356"/>
                <a:gd name="T77" fmla="*/ 191 h 368"/>
                <a:gd name="T78" fmla="*/ 169 w 356"/>
                <a:gd name="T79" fmla="*/ 249 h 368"/>
                <a:gd name="T80" fmla="*/ 194 w 356"/>
                <a:gd name="T81" fmla="*/ 244 h 368"/>
                <a:gd name="T82" fmla="*/ 185 w 356"/>
                <a:gd name="T83" fmla="*/ 228 h 368"/>
                <a:gd name="T84" fmla="*/ 194 w 356"/>
                <a:gd name="T85" fmla="*/ 185 h 368"/>
                <a:gd name="T86" fmla="*/ 169 w 356"/>
                <a:gd name="T87" fmla="*/ 19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368">
                  <a:moveTo>
                    <a:pt x="106" y="185"/>
                  </a:moveTo>
                  <a:cubicBezTo>
                    <a:pt x="69" y="201"/>
                    <a:pt x="38" y="147"/>
                    <a:pt x="64" y="114"/>
                  </a:cubicBezTo>
                  <a:cubicBezTo>
                    <a:pt x="38" y="110"/>
                    <a:pt x="16" y="101"/>
                    <a:pt x="12" y="79"/>
                  </a:cubicBezTo>
                  <a:cubicBezTo>
                    <a:pt x="0" y="18"/>
                    <a:pt x="81" y="0"/>
                    <a:pt x="95" y="55"/>
                  </a:cubicBezTo>
                  <a:cubicBezTo>
                    <a:pt x="107" y="13"/>
                    <a:pt x="168" y="12"/>
                    <a:pt x="180" y="55"/>
                  </a:cubicBezTo>
                  <a:cubicBezTo>
                    <a:pt x="190" y="13"/>
                    <a:pt x="254" y="11"/>
                    <a:pt x="263" y="55"/>
                  </a:cubicBezTo>
                  <a:cubicBezTo>
                    <a:pt x="275" y="16"/>
                    <a:pt x="334" y="10"/>
                    <a:pt x="346" y="50"/>
                  </a:cubicBezTo>
                  <a:cubicBezTo>
                    <a:pt x="356" y="81"/>
                    <a:pt x="339" y="115"/>
                    <a:pt x="301" y="111"/>
                  </a:cubicBezTo>
                  <a:cubicBezTo>
                    <a:pt x="321" y="138"/>
                    <a:pt x="300" y="201"/>
                    <a:pt x="259" y="185"/>
                  </a:cubicBezTo>
                  <a:cubicBezTo>
                    <a:pt x="280" y="209"/>
                    <a:pt x="267" y="275"/>
                    <a:pt x="218" y="263"/>
                  </a:cubicBezTo>
                  <a:cubicBezTo>
                    <a:pt x="217" y="269"/>
                    <a:pt x="224" y="275"/>
                    <a:pt x="225" y="284"/>
                  </a:cubicBezTo>
                  <a:cubicBezTo>
                    <a:pt x="233" y="368"/>
                    <a:pt x="104" y="339"/>
                    <a:pt x="149" y="263"/>
                  </a:cubicBezTo>
                  <a:cubicBezTo>
                    <a:pt x="101" y="275"/>
                    <a:pt x="78" y="216"/>
                    <a:pt x="106" y="185"/>
                  </a:cubicBezTo>
                  <a:close/>
                  <a:moveTo>
                    <a:pt x="252" y="100"/>
                  </a:moveTo>
                  <a:cubicBezTo>
                    <a:pt x="260" y="99"/>
                    <a:pt x="269" y="99"/>
                    <a:pt x="274" y="95"/>
                  </a:cubicBezTo>
                  <a:cubicBezTo>
                    <a:pt x="268" y="92"/>
                    <a:pt x="268" y="82"/>
                    <a:pt x="263" y="76"/>
                  </a:cubicBezTo>
                  <a:cubicBezTo>
                    <a:pt x="262" y="87"/>
                    <a:pt x="256" y="93"/>
                    <a:pt x="252" y="100"/>
                  </a:cubicBezTo>
                  <a:close/>
                  <a:moveTo>
                    <a:pt x="86" y="100"/>
                  </a:moveTo>
                  <a:cubicBezTo>
                    <a:pt x="93" y="93"/>
                    <a:pt x="104" y="103"/>
                    <a:pt x="108" y="98"/>
                  </a:cubicBezTo>
                  <a:cubicBezTo>
                    <a:pt x="100" y="95"/>
                    <a:pt x="102" y="82"/>
                    <a:pt x="95" y="79"/>
                  </a:cubicBezTo>
                  <a:cubicBezTo>
                    <a:pt x="95" y="90"/>
                    <a:pt x="86" y="90"/>
                    <a:pt x="86" y="100"/>
                  </a:cubicBezTo>
                  <a:close/>
                  <a:moveTo>
                    <a:pt x="196" y="100"/>
                  </a:moveTo>
                  <a:cubicBezTo>
                    <a:pt x="187" y="97"/>
                    <a:pt x="187" y="83"/>
                    <a:pt x="178" y="79"/>
                  </a:cubicBezTo>
                  <a:cubicBezTo>
                    <a:pt x="178" y="90"/>
                    <a:pt x="171" y="92"/>
                    <a:pt x="169" y="100"/>
                  </a:cubicBezTo>
                  <a:cubicBezTo>
                    <a:pt x="178" y="99"/>
                    <a:pt x="194" y="103"/>
                    <a:pt x="196" y="100"/>
                  </a:cubicBezTo>
                  <a:close/>
                  <a:moveTo>
                    <a:pt x="209" y="114"/>
                  </a:moveTo>
                  <a:cubicBezTo>
                    <a:pt x="229" y="121"/>
                    <a:pt x="225" y="166"/>
                    <a:pt x="212" y="177"/>
                  </a:cubicBezTo>
                  <a:cubicBezTo>
                    <a:pt x="217" y="172"/>
                    <a:pt x="232" y="178"/>
                    <a:pt x="236" y="172"/>
                  </a:cubicBezTo>
                  <a:cubicBezTo>
                    <a:pt x="215" y="161"/>
                    <a:pt x="229" y="114"/>
                    <a:pt x="236" y="108"/>
                  </a:cubicBezTo>
                  <a:cubicBezTo>
                    <a:pt x="232" y="116"/>
                    <a:pt x="213" y="106"/>
                    <a:pt x="209" y="114"/>
                  </a:cubicBezTo>
                  <a:close/>
                  <a:moveTo>
                    <a:pt x="140" y="135"/>
                  </a:moveTo>
                  <a:cubicBezTo>
                    <a:pt x="139" y="121"/>
                    <a:pt x="148" y="119"/>
                    <a:pt x="151" y="111"/>
                  </a:cubicBezTo>
                  <a:cubicBezTo>
                    <a:pt x="143" y="113"/>
                    <a:pt x="130" y="107"/>
                    <a:pt x="126" y="114"/>
                  </a:cubicBezTo>
                  <a:cubicBezTo>
                    <a:pt x="134" y="116"/>
                    <a:pt x="134" y="129"/>
                    <a:pt x="140" y="135"/>
                  </a:cubicBezTo>
                  <a:close/>
                  <a:moveTo>
                    <a:pt x="126" y="175"/>
                  </a:moveTo>
                  <a:cubicBezTo>
                    <a:pt x="136" y="172"/>
                    <a:pt x="148" y="179"/>
                    <a:pt x="151" y="175"/>
                  </a:cubicBezTo>
                  <a:cubicBezTo>
                    <a:pt x="142" y="172"/>
                    <a:pt x="144" y="157"/>
                    <a:pt x="135" y="153"/>
                  </a:cubicBezTo>
                  <a:cubicBezTo>
                    <a:pt x="136" y="165"/>
                    <a:pt x="129" y="168"/>
                    <a:pt x="126" y="175"/>
                  </a:cubicBezTo>
                  <a:close/>
                  <a:moveTo>
                    <a:pt x="169" y="191"/>
                  </a:moveTo>
                  <a:cubicBezTo>
                    <a:pt x="183" y="200"/>
                    <a:pt x="180" y="239"/>
                    <a:pt x="169" y="249"/>
                  </a:cubicBezTo>
                  <a:cubicBezTo>
                    <a:pt x="174" y="244"/>
                    <a:pt x="189" y="250"/>
                    <a:pt x="194" y="244"/>
                  </a:cubicBezTo>
                  <a:cubicBezTo>
                    <a:pt x="188" y="242"/>
                    <a:pt x="188" y="233"/>
                    <a:pt x="185" y="228"/>
                  </a:cubicBezTo>
                  <a:cubicBezTo>
                    <a:pt x="177" y="205"/>
                    <a:pt x="200" y="191"/>
                    <a:pt x="194" y="185"/>
                  </a:cubicBezTo>
                  <a:cubicBezTo>
                    <a:pt x="191" y="193"/>
                    <a:pt x="172" y="183"/>
                    <a:pt x="16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7"/>
            <p:cNvSpPr/>
            <p:nvPr/>
          </p:nvSpPr>
          <p:spPr bwMode="auto">
            <a:xfrm>
              <a:off x="2812757" y="2878802"/>
              <a:ext cx="82550" cy="90488"/>
            </a:xfrm>
            <a:custGeom>
              <a:avLst/>
              <a:gdLst>
                <a:gd name="T0" fmla="*/ 11 w 22"/>
                <a:gd name="T1" fmla="*/ 0 h 24"/>
                <a:gd name="T2" fmla="*/ 22 w 22"/>
                <a:gd name="T3" fmla="*/ 19 h 24"/>
                <a:gd name="T4" fmla="*/ 0 w 22"/>
                <a:gd name="T5" fmla="*/ 24 h 24"/>
                <a:gd name="T6" fmla="*/ 11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11" y="0"/>
                  </a:moveTo>
                  <a:cubicBezTo>
                    <a:pt x="16" y="6"/>
                    <a:pt x="16" y="16"/>
                    <a:pt x="22" y="19"/>
                  </a:cubicBezTo>
                  <a:cubicBezTo>
                    <a:pt x="17" y="23"/>
                    <a:pt x="8" y="23"/>
                    <a:pt x="0" y="24"/>
                  </a:cubicBezTo>
                  <a:cubicBezTo>
                    <a:pt x="4" y="17"/>
                    <a:pt x="10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8"/>
            <p:cNvSpPr/>
            <p:nvPr/>
          </p:nvSpPr>
          <p:spPr bwMode="auto">
            <a:xfrm>
              <a:off x="2190457" y="2889914"/>
              <a:ext cx="82550" cy="90488"/>
            </a:xfrm>
            <a:custGeom>
              <a:avLst/>
              <a:gdLst>
                <a:gd name="T0" fmla="*/ 9 w 22"/>
                <a:gd name="T1" fmla="*/ 0 h 24"/>
                <a:gd name="T2" fmla="*/ 22 w 22"/>
                <a:gd name="T3" fmla="*/ 19 h 24"/>
                <a:gd name="T4" fmla="*/ 0 w 22"/>
                <a:gd name="T5" fmla="*/ 21 h 24"/>
                <a:gd name="T6" fmla="*/ 9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9" y="0"/>
                  </a:moveTo>
                  <a:cubicBezTo>
                    <a:pt x="16" y="3"/>
                    <a:pt x="14" y="16"/>
                    <a:pt x="22" y="19"/>
                  </a:cubicBezTo>
                  <a:cubicBezTo>
                    <a:pt x="18" y="24"/>
                    <a:pt x="7" y="14"/>
                    <a:pt x="0" y="21"/>
                  </a:cubicBezTo>
                  <a:cubicBezTo>
                    <a:pt x="0" y="11"/>
                    <a:pt x="9" y="1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9"/>
            <p:cNvSpPr/>
            <p:nvPr/>
          </p:nvSpPr>
          <p:spPr bwMode="auto">
            <a:xfrm>
              <a:off x="2339682" y="2994689"/>
              <a:ext cx="93663" cy="104775"/>
            </a:xfrm>
            <a:custGeom>
              <a:avLst/>
              <a:gdLst>
                <a:gd name="T0" fmla="*/ 0 w 25"/>
                <a:gd name="T1" fmla="*/ 7 h 28"/>
                <a:gd name="T2" fmla="*/ 25 w 25"/>
                <a:gd name="T3" fmla="*/ 4 h 28"/>
                <a:gd name="T4" fmla="*/ 14 w 25"/>
                <a:gd name="T5" fmla="*/ 28 h 28"/>
                <a:gd name="T6" fmla="*/ 0 w 25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7"/>
                  </a:moveTo>
                  <a:cubicBezTo>
                    <a:pt x="4" y="0"/>
                    <a:pt x="17" y="6"/>
                    <a:pt x="25" y="4"/>
                  </a:cubicBezTo>
                  <a:cubicBezTo>
                    <a:pt x="22" y="12"/>
                    <a:pt x="13" y="14"/>
                    <a:pt x="14" y="28"/>
                  </a:cubicBezTo>
                  <a:cubicBezTo>
                    <a:pt x="8" y="22"/>
                    <a:pt x="8" y="9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0"/>
            <p:cNvSpPr/>
            <p:nvPr/>
          </p:nvSpPr>
          <p:spPr bwMode="auto">
            <a:xfrm>
              <a:off x="2339682" y="3167727"/>
              <a:ext cx="93663" cy="96838"/>
            </a:xfrm>
            <a:custGeom>
              <a:avLst/>
              <a:gdLst>
                <a:gd name="T0" fmla="*/ 9 w 25"/>
                <a:gd name="T1" fmla="*/ 0 h 26"/>
                <a:gd name="T2" fmla="*/ 25 w 25"/>
                <a:gd name="T3" fmla="*/ 22 h 26"/>
                <a:gd name="T4" fmla="*/ 0 w 25"/>
                <a:gd name="T5" fmla="*/ 22 h 26"/>
                <a:gd name="T6" fmla="*/ 9 w 25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9" y="0"/>
                  </a:moveTo>
                  <a:cubicBezTo>
                    <a:pt x="18" y="4"/>
                    <a:pt x="16" y="19"/>
                    <a:pt x="25" y="22"/>
                  </a:cubicBezTo>
                  <a:cubicBezTo>
                    <a:pt x="22" y="26"/>
                    <a:pt x="10" y="19"/>
                    <a:pt x="0" y="22"/>
                  </a:cubicBezTo>
                  <a:cubicBezTo>
                    <a:pt x="3" y="15"/>
                    <a:pt x="10" y="1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1"/>
            <p:cNvSpPr/>
            <p:nvPr/>
          </p:nvSpPr>
          <p:spPr bwMode="auto">
            <a:xfrm>
              <a:off x="2501607" y="3280439"/>
              <a:ext cx="115888" cy="250825"/>
            </a:xfrm>
            <a:custGeom>
              <a:avLst/>
              <a:gdLst>
                <a:gd name="T0" fmla="*/ 25 w 31"/>
                <a:gd name="T1" fmla="*/ 2 h 67"/>
                <a:gd name="T2" fmla="*/ 16 w 31"/>
                <a:gd name="T3" fmla="*/ 45 h 67"/>
                <a:gd name="T4" fmla="*/ 25 w 31"/>
                <a:gd name="T5" fmla="*/ 61 h 67"/>
                <a:gd name="T6" fmla="*/ 0 w 31"/>
                <a:gd name="T7" fmla="*/ 66 h 67"/>
                <a:gd name="T8" fmla="*/ 0 w 31"/>
                <a:gd name="T9" fmla="*/ 8 h 67"/>
                <a:gd name="T10" fmla="*/ 25 w 31"/>
                <a:gd name="T11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7">
                  <a:moveTo>
                    <a:pt x="25" y="2"/>
                  </a:moveTo>
                  <a:cubicBezTo>
                    <a:pt x="31" y="8"/>
                    <a:pt x="8" y="22"/>
                    <a:pt x="16" y="45"/>
                  </a:cubicBezTo>
                  <a:cubicBezTo>
                    <a:pt x="19" y="50"/>
                    <a:pt x="19" y="59"/>
                    <a:pt x="25" y="61"/>
                  </a:cubicBezTo>
                  <a:cubicBezTo>
                    <a:pt x="20" y="67"/>
                    <a:pt x="5" y="61"/>
                    <a:pt x="0" y="66"/>
                  </a:cubicBezTo>
                  <a:cubicBezTo>
                    <a:pt x="11" y="56"/>
                    <a:pt x="14" y="17"/>
                    <a:pt x="0" y="8"/>
                  </a:cubicBezTo>
                  <a:cubicBezTo>
                    <a:pt x="3" y="0"/>
                    <a:pt x="22" y="10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2"/>
            <p:cNvSpPr/>
            <p:nvPr/>
          </p:nvSpPr>
          <p:spPr bwMode="auto">
            <a:xfrm>
              <a:off x="2501607" y="2889914"/>
              <a:ext cx="101600" cy="90488"/>
            </a:xfrm>
            <a:custGeom>
              <a:avLst/>
              <a:gdLst>
                <a:gd name="T0" fmla="*/ 0 w 27"/>
                <a:gd name="T1" fmla="*/ 21 h 24"/>
                <a:gd name="T2" fmla="*/ 9 w 27"/>
                <a:gd name="T3" fmla="*/ 0 h 24"/>
                <a:gd name="T4" fmla="*/ 27 w 27"/>
                <a:gd name="T5" fmla="*/ 21 h 24"/>
                <a:gd name="T6" fmla="*/ 0 w 27"/>
                <a:gd name="T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4">
                  <a:moveTo>
                    <a:pt x="0" y="21"/>
                  </a:moveTo>
                  <a:cubicBezTo>
                    <a:pt x="2" y="13"/>
                    <a:pt x="9" y="11"/>
                    <a:pt x="9" y="0"/>
                  </a:cubicBezTo>
                  <a:cubicBezTo>
                    <a:pt x="18" y="4"/>
                    <a:pt x="18" y="18"/>
                    <a:pt x="27" y="21"/>
                  </a:cubicBezTo>
                  <a:cubicBezTo>
                    <a:pt x="25" y="24"/>
                    <a:pt x="9" y="20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3"/>
            <p:cNvSpPr/>
            <p:nvPr/>
          </p:nvSpPr>
          <p:spPr bwMode="auto">
            <a:xfrm>
              <a:off x="2650832" y="2991514"/>
              <a:ext cx="101600" cy="269875"/>
            </a:xfrm>
            <a:custGeom>
              <a:avLst/>
              <a:gdLst>
                <a:gd name="T0" fmla="*/ 27 w 27"/>
                <a:gd name="T1" fmla="*/ 2 h 72"/>
                <a:gd name="T2" fmla="*/ 27 w 27"/>
                <a:gd name="T3" fmla="*/ 66 h 72"/>
                <a:gd name="T4" fmla="*/ 3 w 27"/>
                <a:gd name="T5" fmla="*/ 71 h 72"/>
                <a:gd name="T6" fmla="*/ 0 w 27"/>
                <a:gd name="T7" fmla="*/ 8 h 72"/>
                <a:gd name="T8" fmla="*/ 27 w 27"/>
                <a:gd name="T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2">
                  <a:moveTo>
                    <a:pt x="27" y="2"/>
                  </a:moveTo>
                  <a:cubicBezTo>
                    <a:pt x="20" y="8"/>
                    <a:pt x="6" y="55"/>
                    <a:pt x="27" y="66"/>
                  </a:cubicBezTo>
                  <a:cubicBezTo>
                    <a:pt x="23" y="72"/>
                    <a:pt x="8" y="66"/>
                    <a:pt x="3" y="71"/>
                  </a:cubicBezTo>
                  <a:cubicBezTo>
                    <a:pt x="16" y="60"/>
                    <a:pt x="20" y="15"/>
                    <a:pt x="0" y="8"/>
                  </a:cubicBezTo>
                  <a:cubicBezTo>
                    <a:pt x="4" y="0"/>
                    <a:pt x="23" y="10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8456341" y="3021807"/>
            <a:ext cx="655638" cy="700088"/>
            <a:chOff x="6378575" y="3363913"/>
            <a:chExt cx="655638" cy="700088"/>
          </a:xfrm>
          <a:solidFill>
            <a:schemeClr val="bg1"/>
          </a:solidFill>
        </p:grpSpPr>
        <p:sp>
          <p:nvSpPr>
            <p:cNvPr id="115" name="Freeform 54"/>
            <p:cNvSpPr/>
            <p:nvPr/>
          </p:nvSpPr>
          <p:spPr bwMode="auto">
            <a:xfrm>
              <a:off x="6670675" y="3363913"/>
              <a:ext cx="187325" cy="382588"/>
            </a:xfrm>
            <a:custGeom>
              <a:avLst/>
              <a:gdLst>
                <a:gd name="T0" fmla="*/ 40 w 50"/>
                <a:gd name="T1" fmla="*/ 90 h 102"/>
                <a:gd name="T2" fmla="*/ 7 w 50"/>
                <a:gd name="T3" fmla="*/ 102 h 102"/>
                <a:gd name="T4" fmla="*/ 0 w 50"/>
                <a:gd name="T5" fmla="*/ 77 h 102"/>
                <a:gd name="T6" fmla="*/ 12 w 50"/>
                <a:gd name="T7" fmla="*/ 2 h 102"/>
                <a:gd name="T8" fmla="*/ 15 w 50"/>
                <a:gd name="T9" fmla="*/ 0 h 102"/>
                <a:gd name="T10" fmla="*/ 40 w 50"/>
                <a:gd name="T11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02">
                  <a:moveTo>
                    <a:pt x="40" y="90"/>
                  </a:moveTo>
                  <a:cubicBezTo>
                    <a:pt x="26" y="90"/>
                    <a:pt x="13" y="97"/>
                    <a:pt x="7" y="102"/>
                  </a:cubicBezTo>
                  <a:cubicBezTo>
                    <a:pt x="8" y="90"/>
                    <a:pt x="3" y="84"/>
                    <a:pt x="0" y="77"/>
                  </a:cubicBezTo>
                  <a:cubicBezTo>
                    <a:pt x="7" y="55"/>
                    <a:pt x="11" y="29"/>
                    <a:pt x="12" y="2"/>
                  </a:cubicBezTo>
                  <a:cubicBezTo>
                    <a:pt x="13" y="1"/>
                    <a:pt x="15" y="1"/>
                    <a:pt x="15" y="0"/>
                  </a:cubicBezTo>
                  <a:cubicBezTo>
                    <a:pt x="44" y="10"/>
                    <a:pt x="50" y="56"/>
                    <a:pt x="4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5"/>
            <p:cNvSpPr/>
            <p:nvPr/>
          </p:nvSpPr>
          <p:spPr bwMode="auto">
            <a:xfrm>
              <a:off x="6569075" y="3482976"/>
              <a:ext cx="112713" cy="142875"/>
            </a:xfrm>
            <a:custGeom>
              <a:avLst/>
              <a:gdLst>
                <a:gd name="T0" fmla="*/ 0 w 30"/>
                <a:gd name="T1" fmla="*/ 0 h 38"/>
                <a:gd name="T2" fmla="*/ 30 w 30"/>
                <a:gd name="T3" fmla="*/ 11 h 38"/>
                <a:gd name="T4" fmla="*/ 23 w 30"/>
                <a:gd name="T5" fmla="*/ 38 h 38"/>
                <a:gd name="T6" fmla="*/ 0 w 3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14" y="0"/>
                    <a:pt x="23" y="4"/>
                    <a:pt x="30" y="11"/>
                  </a:cubicBezTo>
                  <a:cubicBezTo>
                    <a:pt x="28" y="20"/>
                    <a:pt x="25" y="29"/>
                    <a:pt x="23" y="38"/>
                  </a:cubicBezTo>
                  <a:cubicBezTo>
                    <a:pt x="11" y="30"/>
                    <a:pt x="9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6"/>
            <p:cNvSpPr/>
            <p:nvPr/>
          </p:nvSpPr>
          <p:spPr bwMode="auto">
            <a:xfrm>
              <a:off x="6378575" y="3502026"/>
              <a:ext cx="311150" cy="498475"/>
            </a:xfrm>
            <a:custGeom>
              <a:avLst/>
              <a:gdLst>
                <a:gd name="T0" fmla="*/ 43 w 83"/>
                <a:gd name="T1" fmla="*/ 133 h 133"/>
                <a:gd name="T2" fmla="*/ 30 w 83"/>
                <a:gd name="T3" fmla="*/ 127 h 133"/>
                <a:gd name="T4" fmla="*/ 56 w 83"/>
                <a:gd name="T5" fmla="*/ 60 h 133"/>
                <a:gd name="T6" fmla="*/ 0 w 83"/>
                <a:gd name="T7" fmla="*/ 29 h 133"/>
                <a:gd name="T8" fmla="*/ 82 w 83"/>
                <a:gd name="T9" fmla="*/ 66 h 133"/>
                <a:gd name="T10" fmla="*/ 43 w 8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3">
                  <a:moveTo>
                    <a:pt x="43" y="133"/>
                  </a:moveTo>
                  <a:cubicBezTo>
                    <a:pt x="38" y="132"/>
                    <a:pt x="36" y="127"/>
                    <a:pt x="30" y="127"/>
                  </a:cubicBezTo>
                  <a:cubicBezTo>
                    <a:pt x="31" y="102"/>
                    <a:pt x="61" y="89"/>
                    <a:pt x="56" y="60"/>
                  </a:cubicBezTo>
                  <a:cubicBezTo>
                    <a:pt x="52" y="38"/>
                    <a:pt x="26" y="25"/>
                    <a:pt x="0" y="29"/>
                  </a:cubicBezTo>
                  <a:cubicBezTo>
                    <a:pt x="31" y="0"/>
                    <a:pt x="81" y="29"/>
                    <a:pt x="82" y="66"/>
                  </a:cubicBezTo>
                  <a:cubicBezTo>
                    <a:pt x="83" y="96"/>
                    <a:pt x="58" y="118"/>
                    <a:pt x="4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7"/>
            <p:cNvSpPr/>
            <p:nvPr/>
          </p:nvSpPr>
          <p:spPr bwMode="auto">
            <a:xfrm>
              <a:off x="6832600" y="3570288"/>
              <a:ext cx="153988" cy="134938"/>
            </a:xfrm>
            <a:custGeom>
              <a:avLst/>
              <a:gdLst>
                <a:gd name="T0" fmla="*/ 41 w 41"/>
                <a:gd name="T1" fmla="*/ 7 h 36"/>
                <a:gd name="T2" fmla="*/ 16 w 41"/>
                <a:gd name="T3" fmla="*/ 25 h 36"/>
                <a:gd name="T4" fmla="*/ 2 w 41"/>
                <a:gd name="T5" fmla="*/ 36 h 36"/>
                <a:gd name="T6" fmla="*/ 4 w 41"/>
                <a:gd name="T7" fmla="*/ 7 h 36"/>
                <a:gd name="T8" fmla="*/ 41 w 41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6">
                  <a:moveTo>
                    <a:pt x="41" y="7"/>
                  </a:moveTo>
                  <a:cubicBezTo>
                    <a:pt x="35" y="15"/>
                    <a:pt x="24" y="18"/>
                    <a:pt x="16" y="25"/>
                  </a:cubicBezTo>
                  <a:cubicBezTo>
                    <a:pt x="12" y="28"/>
                    <a:pt x="10" y="36"/>
                    <a:pt x="2" y="36"/>
                  </a:cubicBezTo>
                  <a:cubicBezTo>
                    <a:pt x="0" y="28"/>
                    <a:pt x="7" y="19"/>
                    <a:pt x="4" y="7"/>
                  </a:cubicBezTo>
                  <a:cubicBezTo>
                    <a:pt x="13" y="0"/>
                    <a:pt x="32" y="0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8"/>
            <p:cNvSpPr/>
            <p:nvPr/>
          </p:nvSpPr>
          <p:spPr bwMode="auto">
            <a:xfrm>
              <a:off x="6538913" y="3689351"/>
              <a:ext cx="495300" cy="374650"/>
            </a:xfrm>
            <a:custGeom>
              <a:avLst/>
              <a:gdLst>
                <a:gd name="T0" fmla="*/ 116 w 132"/>
                <a:gd name="T1" fmla="*/ 69 h 100"/>
                <a:gd name="T2" fmla="*/ 70 w 132"/>
                <a:gd name="T3" fmla="*/ 36 h 100"/>
                <a:gd name="T4" fmla="*/ 0 w 132"/>
                <a:gd name="T5" fmla="*/ 92 h 100"/>
                <a:gd name="T6" fmla="*/ 13 w 132"/>
                <a:gd name="T7" fmla="*/ 78 h 100"/>
                <a:gd name="T8" fmla="*/ 32 w 132"/>
                <a:gd name="T9" fmla="*/ 53 h 100"/>
                <a:gd name="T10" fmla="*/ 52 w 132"/>
                <a:gd name="T11" fmla="*/ 13 h 100"/>
                <a:gd name="T12" fmla="*/ 126 w 132"/>
                <a:gd name="T13" fmla="*/ 36 h 100"/>
                <a:gd name="T14" fmla="*/ 116 w 132"/>
                <a:gd name="T15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00">
                  <a:moveTo>
                    <a:pt x="116" y="69"/>
                  </a:moveTo>
                  <a:cubicBezTo>
                    <a:pt x="124" y="43"/>
                    <a:pt x="92" y="21"/>
                    <a:pt x="70" y="36"/>
                  </a:cubicBezTo>
                  <a:cubicBezTo>
                    <a:pt x="51" y="49"/>
                    <a:pt x="41" y="100"/>
                    <a:pt x="0" y="92"/>
                  </a:cubicBezTo>
                  <a:cubicBezTo>
                    <a:pt x="1" y="83"/>
                    <a:pt x="8" y="83"/>
                    <a:pt x="13" y="78"/>
                  </a:cubicBezTo>
                  <a:cubicBezTo>
                    <a:pt x="18" y="73"/>
                    <a:pt x="27" y="61"/>
                    <a:pt x="32" y="53"/>
                  </a:cubicBezTo>
                  <a:cubicBezTo>
                    <a:pt x="39" y="38"/>
                    <a:pt x="40" y="19"/>
                    <a:pt x="52" y="13"/>
                  </a:cubicBezTo>
                  <a:cubicBezTo>
                    <a:pt x="78" y="0"/>
                    <a:pt x="116" y="13"/>
                    <a:pt x="126" y="36"/>
                  </a:cubicBezTo>
                  <a:cubicBezTo>
                    <a:pt x="129" y="43"/>
                    <a:pt x="132" y="64"/>
                    <a:pt x="11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9"/>
            <p:cNvSpPr/>
            <p:nvPr/>
          </p:nvSpPr>
          <p:spPr bwMode="auto">
            <a:xfrm>
              <a:off x="6480175" y="3989388"/>
              <a:ext cx="52388" cy="55563"/>
            </a:xfrm>
            <a:custGeom>
              <a:avLst/>
              <a:gdLst>
                <a:gd name="T0" fmla="*/ 13 w 14"/>
                <a:gd name="T1" fmla="*/ 12 h 15"/>
                <a:gd name="T2" fmla="*/ 0 w 14"/>
                <a:gd name="T3" fmla="*/ 3 h 15"/>
                <a:gd name="T4" fmla="*/ 13 w 14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3" y="12"/>
                  </a:moveTo>
                  <a:cubicBezTo>
                    <a:pt x="7" y="15"/>
                    <a:pt x="1" y="10"/>
                    <a:pt x="0" y="3"/>
                  </a:cubicBezTo>
                  <a:cubicBezTo>
                    <a:pt x="7" y="0"/>
                    <a:pt x="14" y="5"/>
                    <a:pt x="1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51485" y="1903730"/>
            <a:ext cx="5645150" cy="16306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l"/>
            <a:r>
              <a:rPr lang="en-US" altLang="zh-CN" sz="2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PART.02</a:t>
            </a:r>
            <a:endParaRPr lang="en-US" altLang="zh-CN" sz="24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  <a:p>
            <a:pPr algn="l"/>
            <a:r>
              <a:rPr lang="en-US" altLang="zh-CN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               </a:t>
            </a:r>
            <a:r>
              <a:rPr lang="en-US" altLang="zh-CN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+mn-ea"/>
              </a:rPr>
              <a:t>   </a:t>
            </a: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主动公开</a:t>
            </a:r>
            <a:endParaRPr lang="zh-CN" altLang="en-US" sz="32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 algn="l"/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</a:t>
            </a:r>
            <a:r>
              <a:rPr lang="en-US" altLang="zh-CN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          </a:t>
            </a:r>
            <a:r>
              <a:rPr lang="zh-CN" altLang="en-US" sz="3200" dirty="0" smtClean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政府信息情况</a:t>
            </a:r>
            <a:endParaRPr lang="zh-CN" altLang="en-US" sz="4000" dirty="0" smtClean="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l"/>
            <a:endParaRPr lang="zh-CN" altLang="en-US" sz="4000" b="1" dirty="0" smtClean="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PP_MARK_KEY" val="de7271e0-6dcf-4ca4-8ad7-490ce8d9e278"/>
  <p:tag name="COMMONDATA" val="eyJoZGlkIjoiMDgzNWMzYzNlOWQ5YmFiNGM0MjQ0NDhhNjY1NmI4Mm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4605,&quot;width&quot;:8835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1742</Words>
  <Application>WPS 演示</Application>
  <PresentationFormat>宽屏</PresentationFormat>
  <Paragraphs>126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 Unicode MS</vt:lpstr>
      <vt:lpstr>Agency FB</vt:lpstr>
      <vt:lpstr>Impact</vt:lpstr>
      <vt:lpstr>Tahoma</vt:lpstr>
      <vt:lpstr>Calibri</vt:lpstr>
      <vt:lpstr>Microsoft YaHei UI</vt:lpstr>
      <vt:lpstr>Aharoni</vt:lpstr>
      <vt:lpstr>Gulim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仝德志</dc:creator>
  <cp:lastModifiedBy>阿哩哩</cp:lastModifiedBy>
  <cp:revision>876</cp:revision>
  <dcterms:created xsi:type="dcterms:W3CDTF">2015-02-17T00:13:00Z</dcterms:created>
  <dcterms:modified xsi:type="dcterms:W3CDTF">2023-01-28T07:29:24Z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37308E5437DB4325BC66D394B63E7CE6</vt:lpwstr>
  </property>
  <property fmtid="{D5CDD505-2E9C-101B-9397-08002B2CF9AE}" pid="3" name="KSOProductBuildVer">
    <vt:lpwstr>2052-11.1.0.13703</vt:lpwstr>
  </property>
</Properties>
</file>