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23"/>
  </p:handoutMasterIdLst>
  <p:sldIdLst>
    <p:sldId id="443" r:id="rId3"/>
    <p:sldId id="445" r:id="rId4"/>
    <p:sldId id="446" r:id="rId5"/>
    <p:sldId id="295" r:id="rId6"/>
    <p:sldId id="3627" r:id="rId8"/>
    <p:sldId id="3609" r:id="rId9"/>
    <p:sldId id="268" r:id="rId10"/>
    <p:sldId id="3628" r:id="rId11"/>
    <p:sldId id="3566" r:id="rId12"/>
    <p:sldId id="3590" r:id="rId13"/>
    <p:sldId id="3591" r:id="rId14"/>
    <p:sldId id="3592" r:id="rId15"/>
    <p:sldId id="3568" r:id="rId16"/>
    <p:sldId id="3594" r:id="rId17"/>
    <p:sldId id="3593" r:id="rId18"/>
    <p:sldId id="3608" r:id="rId19"/>
    <p:sldId id="3553" r:id="rId20"/>
    <p:sldId id="3606" r:id="rId21"/>
    <p:sldId id="3607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 userDrawn="1">
          <p15:clr>
            <a:srgbClr val="A4A3A4"/>
          </p15:clr>
        </p15:guide>
        <p15:guide id="2" pos="3850" userDrawn="1">
          <p15:clr>
            <a:srgbClr val="A4A3A4"/>
          </p15:clr>
        </p15:guide>
        <p15:guide id="3" pos="433" userDrawn="1">
          <p15:clr>
            <a:srgbClr val="A4A3A4"/>
          </p15:clr>
        </p15:guide>
        <p15:guide id="4" pos="7229" userDrawn="1">
          <p15:clr>
            <a:srgbClr val="A4A3A4"/>
          </p15:clr>
        </p15:guide>
        <p15:guide id="5" orient="horz" pos="532" userDrawn="1">
          <p15:clr>
            <a:srgbClr val="A4A3A4"/>
          </p15:clr>
        </p15:guide>
        <p15:guide id="6" orient="horz" pos="707" userDrawn="1">
          <p15:clr>
            <a:srgbClr val="A4A3A4"/>
          </p15:clr>
        </p15:guide>
        <p15:guide id="8" orient="horz" pos="37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AB0"/>
    <a:srgbClr val="24477D"/>
    <a:srgbClr val="C6D9F1"/>
    <a:srgbClr val="FFFFFF"/>
    <a:srgbClr val="2F3194"/>
    <a:srgbClr val="D2E6ED"/>
    <a:srgbClr val="25B2E4"/>
    <a:srgbClr val="031964"/>
    <a:srgbClr val="5BE1FE"/>
    <a:srgbClr val="40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5" autoAdjust="0"/>
    <p:restoredTop sz="85346" autoAdjust="0"/>
  </p:normalViewPr>
  <p:slideViewPr>
    <p:cSldViewPr snapToGrid="0" showGuides="1">
      <p:cViewPr>
        <p:scale>
          <a:sx n="37" d="100"/>
          <a:sy n="37" d="100"/>
        </p:scale>
        <p:origin x="1002" y="600"/>
      </p:cViewPr>
      <p:guideLst>
        <p:guide orient="horz" pos="2410"/>
        <p:guide pos="3850"/>
        <p:guide pos="433"/>
        <p:guide pos="7229"/>
        <p:guide orient="horz" pos="532"/>
        <p:guide orient="horz" pos="707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3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pitchFamily="34" charset="-122"/>
              </a:rPr>
            </a:fld>
            <a:endParaRPr lang="zh-CN" altLang="en-US" dirty="0">
              <a:latin typeface="思源黑体 CN Regular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pitchFamily="34" charset="-122"/>
              </a:rPr>
            </a:fld>
            <a:endParaRPr lang="zh-CN" altLang="en-US" dirty="0">
              <a:latin typeface="思源黑体 CN Regular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CD11-41D6-4CAD-A6B1-0EC370F141B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CD11-41D6-4CAD-A6B1-0EC370F141B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CD11-41D6-4CAD-A6B1-0EC370F141B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CD11-41D6-4CAD-A6B1-0EC370F141B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CD11-41D6-4CAD-A6B1-0EC370F141B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54A4-D7DC-4D47-80CF-6FFE9B1AC4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A65C-3DE8-4B83-963F-6BBF92F774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54A4-D7DC-4D47-80CF-6FFE9B1AC4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A65C-3DE8-4B83-963F-6BBF92F77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54A4-D7DC-4D47-80CF-6FFE9B1AC4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A65C-3DE8-4B83-963F-6BBF92F77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69B54A4-D7DC-4D47-80CF-6FFE9B1AC4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BB5A65C-3DE8-4B83-963F-6BBF92F7747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52.xml"/><Relationship Id="rId16" Type="http://schemas.openxmlformats.org/officeDocument/2006/relationships/image" Target="../media/image7.png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image" Target="../media/image6.png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6" Type="http://schemas.openxmlformats.org/officeDocument/2006/relationships/notesSlide" Target="../notesSlides/notesSlide5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image" Target="../media/image13.png"/><Relationship Id="rId21" Type="http://schemas.openxmlformats.org/officeDocument/2006/relationships/tags" Target="../tags/tag32.xml"/><Relationship Id="rId20" Type="http://schemas.openxmlformats.org/officeDocument/2006/relationships/image" Target="../media/image12.jpeg"/><Relationship Id="rId2" Type="http://schemas.openxmlformats.org/officeDocument/2006/relationships/image" Target="../media/image7.png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3900" y="1567180"/>
            <a:ext cx="90551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zh-CN" sz="8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汉仪雅酷黑 75W" panose="020B0804020202020204" charset="-122"/>
                <a:ea typeface="汉仪雅酷黑 75W" panose="020B0804020202020204" charset="-122"/>
                <a:cs typeface="汉仪雅酷黑 75W" panose="020B0804020202020204" charset="-122"/>
                <a:sym typeface="Source Han Serif SC" panose="02020700000000000000" pitchFamily="18" charset="-122"/>
              </a:rPr>
              <a:t>2022年度政府信息公开工作年度报告</a:t>
            </a:r>
            <a:endParaRPr altLang="zh-CN" sz="8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汉仪雅酷黑 75W" panose="020B0804020202020204" charset="-122"/>
              <a:ea typeface="汉仪雅酷黑 75W" panose="020B0804020202020204" charset="-122"/>
              <a:cs typeface="汉仪雅酷黑 75W" panose="020B0804020202020204" charset="-122"/>
              <a:sym typeface="Source Han Serif SC" panose="02020700000000000000" pitchFamily="18" charset="-122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4703445" y="4928870"/>
            <a:ext cx="363537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海盐县市场监督管理局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39061" y="4346183"/>
            <a:ext cx="7991856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216">
            <a:off x="-2220485" y="2806700"/>
            <a:ext cx="6858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373091" y="-2089921"/>
            <a:ext cx="5514109" cy="3432057"/>
          </a:xfrm>
          <a:prstGeom prst="ellipse">
            <a:avLst/>
          </a:prstGeom>
          <a:solidFill>
            <a:srgbClr val="D2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9" b="23802"/>
          <a:stretch>
            <a:fillRect/>
          </a:stretch>
        </p:blipFill>
        <p:spPr>
          <a:xfrm rot="2203804">
            <a:off x="7367516" y="-1673418"/>
            <a:ext cx="6858000" cy="4212311"/>
          </a:xfrm>
          <a:prstGeom prst="rect">
            <a:avLst/>
          </a:prstGeom>
        </p:spPr>
      </p:pic>
      <p:pic>
        <p:nvPicPr>
          <p:cNvPr id="10" name="图片 9" descr="局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505" y="246380"/>
            <a:ext cx="1320800" cy="132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6" name="文本框 5"/>
            <p:cNvSpPr txBox="1"/>
            <p:nvPr/>
          </p:nvSpPr>
          <p:spPr>
            <a:xfrm>
              <a:off x="968252" y="394970"/>
              <a:ext cx="3738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主动公开政府信息情况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43" name="任意多边形: 形状 42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40" name="任意多边形: 形状 39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  <p:graphicFrame>
        <p:nvGraphicFramePr>
          <p:cNvPr id="47" name="表格 46"/>
          <p:cNvGraphicFramePr/>
          <p:nvPr>
            <p:custDataLst>
              <p:tags r:id="rId3"/>
            </p:custDataLst>
          </p:nvPr>
        </p:nvGraphicFramePr>
        <p:xfrm>
          <a:off x="1221105" y="1108075"/>
          <a:ext cx="10033000" cy="4489450"/>
        </p:xfrm>
        <a:graphic>
          <a:graphicData uri="http://schemas.openxmlformats.org/drawingml/2006/table">
            <a:tbl>
              <a:tblPr/>
              <a:tblGrid>
                <a:gridCol w="2508250"/>
                <a:gridCol w="2508250"/>
                <a:gridCol w="2508250"/>
                <a:gridCol w="2508250"/>
              </a:tblGrid>
              <a:tr h="3206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本年制发件数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本年废止件数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现行有效件数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行政规范性文件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18645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668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102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本年收费金额（单位：万元）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644650" y="2310765"/>
            <a:ext cx="89236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rPr>
              <a:t>收到和处理</a:t>
            </a:r>
            <a:endParaRPr lang="zh-CN" altLang="en-US" sz="6600" dirty="0">
              <a:solidFill>
                <a:schemeClr val="accent1"/>
              </a:solidFill>
              <a:latin typeface="汉仪文黑-85W" panose="00020600040101010101" pitchFamily="18" charset="-122"/>
              <a:ea typeface="汉仪文黑-85W" panose="00020600040101010101" pitchFamily="18" charset="-122"/>
              <a:cs typeface="+mn-ea"/>
              <a:sym typeface="Source Han Serif SC" panose="02020700000000000000" pitchFamily="18" charset="-122"/>
            </a:endParaRPr>
          </a:p>
          <a:p>
            <a:pPr algn="ctr"/>
            <a:r>
              <a:rPr kumimoji="1"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sym typeface="Source Han Serif SC" panose="02020700000000000000" pitchFamily="18" charset="-122"/>
              </a:rPr>
              <a:t>政府信息公开申请情况</a:t>
            </a:r>
            <a:endParaRPr kumimoji="1"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sym typeface="Source Han Serif SC" panose="020207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089770" y="4494763"/>
            <a:ext cx="8011795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56744" y="166544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PART.03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6" name="文本框 5"/>
            <p:cNvSpPr txBox="1"/>
            <p:nvPr/>
          </p:nvSpPr>
          <p:spPr>
            <a:xfrm>
              <a:off x="968067" y="394747"/>
              <a:ext cx="56826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收到和处理政府信息公开申请情况</a:t>
              </a:r>
              <a:endParaRPr lang="en-US" altLang="zh-CN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43" name="任意多边形: 形状 42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40" name="任意多边形: 形状 39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755015" y="918083"/>
          <a:ext cx="10704195" cy="5899785"/>
        </p:xfrm>
        <a:graphic>
          <a:graphicData uri="http://schemas.openxmlformats.org/drawingml/2006/table">
            <a:tbl>
              <a:tblPr/>
              <a:tblGrid>
                <a:gridCol w="739775"/>
                <a:gridCol w="1104900"/>
                <a:gridCol w="2859405"/>
                <a:gridCol w="902970"/>
                <a:gridCol w="933450"/>
                <a:gridCol w="923290"/>
                <a:gridCol w="1026160"/>
                <a:gridCol w="1049020"/>
                <a:gridCol w="582295"/>
                <a:gridCol w="582930"/>
              </a:tblGrid>
              <a:tr h="191770">
                <a:tc rowSpan="3" grid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（本列数据的勾稽关系为：第一项加第二项之和，等于第三项加第四项之和）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vMerge="1" gridSpan="3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8925">
                <a:tc vMerge="1" gridSpan="3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rowSpan="2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（一）予以公开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（二）部分公开</a:t>
                      </a: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（区分处理的，只计这一情形，不计其他情形）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（三）不予公开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1.属于国家秘密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2.其他法律行政法规禁止公开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3.危及“三安全一稳定”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4.保护第三方合法权益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5.属于三类内部事务信息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6.属于四类过程性信息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7.属于行政执法案卷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8.属于行政查询事项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（四）无法提供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1.本机关不掌握相关政府信息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77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2.没有现成信息需要另行制作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3.补正后申请内容仍不明确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（五）不予处理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1.信访举报投诉类申请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2.重复申请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3.要求提供公开出版物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4.无正当理由大量反复申请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855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5.要求行政机关确认或重新出具已获取信息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（六）其他处理</a:t>
                      </a:r>
                      <a:endParaRPr 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3.其他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（七）总计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5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373505" y="2280285"/>
            <a:ext cx="944245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rPr>
              <a:t>政府信息公开</a:t>
            </a:r>
            <a:endParaRPr lang="zh-CN" alt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cs typeface="+mn-ea"/>
              <a:sym typeface="Source Han Serif SC" panose="02020700000000000000" pitchFamily="18" charset="-122"/>
            </a:endParaRPr>
          </a:p>
          <a:p>
            <a:pPr algn="ctr"/>
            <a:r>
              <a:rPr kumimoji="1"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sym typeface="Source Han Serif SC" panose="02020700000000000000" pitchFamily="18" charset="-122"/>
              </a:rPr>
              <a:t>行政复议、行政诉讼情况</a:t>
            </a:r>
            <a:endParaRPr lang="zh-CN" altLang="en-US" sz="6600" dirty="0">
              <a:latin typeface="汉仪文黑-85W" panose="00020600040101010101" pitchFamily="18" charset="-122"/>
              <a:ea typeface="汉仪文黑-85W" panose="00020600040101010101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583675" y="4589378"/>
            <a:ext cx="9046210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56744" y="166544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6" name="文本框 5"/>
            <p:cNvSpPr txBox="1"/>
            <p:nvPr/>
          </p:nvSpPr>
          <p:spPr>
            <a:xfrm>
              <a:off x="968067" y="394747"/>
              <a:ext cx="56826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收到和处理政府信息公开申请情况</a:t>
              </a:r>
              <a:endParaRPr lang="en-US" altLang="zh-CN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43" name="任意多边形: 形状 42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40" name="任意多边形: 形状 39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819910" y="1997710"/>
          <a:ext cx="8640000" cy="3766820"/>
        </p:xfrm>
        <a:graphic>
          <a:graphicData uri="http://schemas.openxmlformats.org/drawingml/2006/table">
            <a:tbl>
              <a:tblPr/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6120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373505" y="2280285"/>
            <a:ext cx="944245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sym typeface="Source Han Serif SC" panose="02020700000000000000" pitchFamily="18" charset="-122"/>
              </a:rPr>
              <a:t>存在的主要问题</a:t>
            </a:r>
            <a:endParaRPr kumimoji="1"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sym typeface="Source Han Serif SC" panose="02020700000000000000" pitchFamily="18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rPr>
              <a:t>及改进情况</a:t>
            </a:r>
            <a:endParaRPr lang="zh-CN" alt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cs typeface="+mn-ea"/>
              <a:sym typeface="Source Han Serif SC" panose="020207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19665" y="4589378"/>
            <a:ext cx="7173595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56744" y="166544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74086" y="1605800"/>
            <a:ext cx="7387119" cy="942340"/>
            <a:chOff x="2537981" y="2177845"/>
            <a:chExt cx="7387119" cy="942340"/>
          </a:xfrm>
        </p:grpSpPr>
        <p:sp>
          <p:nvSpPr>
            <p:cNvPr id="16" name="TextBox 76"/>
            <p:cNvSpPr txBox="1"/>
            <p:nvPr/>
          </p:nvSpPr>
          <p:spPr>
            <a:xfrm>
              <a:off x="2537981" y="2177845"/>
              <a:ext cx="4108450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政务新媒体建设有待加强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38145" y="2669335"/>
              <a:ext cx="7386955" cy="45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新媒体平台建设、应用有待进一步规范、加强。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71678" y="1599450"/>
            <a:ext cx="998096" cy="998097"/>
            <a:chOff x="6427333" y="2177845"/>
            <a:chExt cx="998096" cy="998097"/>
          </a:xfrm>
        </p:grpSpPr>
        <p:sp>
          <p:nvSpPr>
            <p:cNvPr id="14" name="Oval 26"/>
            <p:cNvSpPr>
              <a:spLocks noChangeArrowheads="1"/>
            </p:cNvSpPr>
            <p:nvPr/>
          </p:nvSpPr>
          <p:spPr bwMode="auto">
            <a:xfrm rot="2700000">
              <a:off x="6427332" y="2177845"/>
              <a:ext cx="998097" cy="998096"/>
            </a:xfrm>
            <a:prstGeom prst="rect">
              <a:avLst/>
            </a:prstGeom>
            <a:solidFill>
              <a:srgbClr val="237AB0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6601474" y="2377739"/>
              <a:ext cx="622649" cy="637201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6685" y="4027828"/>
            <a:ext cx="8783955" cy="1027430"/>
            <a:chOff x="1139945" y="4142673"/>
            <a:chExt cx="8783955" cy="1027430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rot="2700000">
              <a:off x="1139945" y="4142673"/>
              <a:ext cx="998096" cy="9980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289046" y="4391526"/>
              <a:ext cx="680964" cy="415504"/>
            </a:xfrm>
            <a:custGeom>
              <a:avLst/>
              <a:gdLst>
                <a:gd name="T0" fmla="*/ 152 w 400"/>
                <a:gd name="T1" fmla="*/ 7 h 244"/>
                <a:gd name="T2" fmla="*/ 127 w 400"/>
                <a:gd name="T3" fmla="*/ 7 h 244"/>
                <a:gd name="T4" fmla="*/ 0 w 400"/>
                <a:gd name="T5" fmla="*/ 122 h 244"/>
                <a:gd name="T6" fmla="*/ 127 w 400"/>
                <a:gd name="T7" fmla="*/ 237 h 244"/>
                <a:gd name="T8" fmla="*/ 152 w 400"/>
                <a:gd name="T9" fmla="*/ 237 h 244"/>
                <a:gd name="T10" fmla="*/ 152 w 400"/>
                <a:gd name="T11" fmla="*/ 212 h 244"/>
                <a:gd name="T12" fmla="*/ 53 w 400"/>
                <a:gd name="T13" fmla="*/ 122 h 244"/>
                <a:gd name="T14" fmla="*/ 152 w 400"/>
                <a:gd name="T15" fmla="*/ 32 h 244"/>
                <a:gd name="T16" fmla="*/ 152 w 400"/>
                <a:gd name="T17" fmla="*/ 7 h 244"/>
                <a:gd name="T18" fmla="*/ 272 w 400"/>
                <a:gd name="T19" fmla="*/ 7 h 244"/>
                <a:gd name="T20" fmla="*/ 248 w 400"/>
                <a:gd name="T21" fmla="*/ 7 h 244"/>
                <a:gd name="T22" fmla="*/ 248 w 400"/>
                <a:gd name="T23" fmla="*/ 32 h 244"/>
                <a:gd name="T24" fmla="*/ 347 w 400"/>
                <a:gd name="T25" fmla="*/ 122 h 244"/>
                <a:gd name="T26" fmla="*/ 248 w 400"/>
                <a:gd name="T27" fmla="*/ 212 h 244"/>
                <a:gd name="T28" fmla="*/ 248 w 400"/>
                <a:gd name="T29" fmla="*/ 237 h 244"/>
                <a:gd name="T30" fmla="*/ 272 w 400"/>
                <a:gd name="T31" fmla="*/ 237 h 244"/>
                <a:gd name="T32" fmla="*/ 400 w 400"/>
                <a:gd name="T33" fmla="*/ 122 h 244"/>
                <a:gd name="T34" fmla="*/ 272 w 400"/>
                <a:gd name="T35" fmla="*/ 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44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2538215" y="4142673"/>
              <a:ext cx="3625215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与公众沟通交流有待加强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38215" y="4719253"/>
              <a:ext cx="7385685" cy="45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在公开过程中，与群众的互动、交流有待加强。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6" name="文本框 5"/>
            <p:cNvSpPr txBox="1"/>
            <p:nvPr/>
          </p:nvSpPr>
          <p:spPr>
            <a:xfrm>
              <a:off x="968252" y="394970"/>
              <a:ext cx="2672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存在的主要问题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29" name="任意多边形: 形状 28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26" name="任意多边形: 形状 2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6097483" y="2943555"/>
            <a:ext cx="0" cy="39144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32822" y="2519244"/>
            <a:ext cx="1540830" cy="0"/>
          </a:xfrm>
          <a:prstGeom prst="line">
            <a:avLst/>
          </a:prstGeom>
          <a:ln w="19050">
            <a:solidFill>
              <a:srgbClr val="1C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55"/>
          <p:cNvSpPr/>
          <p:nvPr/>
        </p:nvSpPr>
        <p:spPr>
          <a:xfrm>
            <a:off x="8073652" y="2130210"/>
            <a:ext cx="2036234" cy="77806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48946" y="2334578"/>
            <a:ext cx="1685646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4" name="Circle"/>
          <p:cNvSpPr/>
          <p:nvPr/>
        </p:nvSpPr>
        <p:spPr>
          <a:xfrm>
            <a:off x="5662145" y="2083907"/>
            <a:ext cx="870677" cy="8706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dirty="0">
              <a:solidFill>
                <a:schemeClr val="l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5" name="Circle"/>
          <p:cNvSpPr/>
          <p:nvPr/>
        </p:nvSpPr>
        <p:spPr>
          <a:xfrm>
            <a:off x="5662145" y="4353688"/>
            <a:ext cx="870677" cy="8706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dirty="0">
              <a:solidFill>
                <a:schemeClr val="l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125896" y="4789025"/>
            <a:ext cx="1540830" cy="0"/>
          </a:xfrm>
          <a:prstGeom prst="line">
            <a:avLst/>
          </a:prstGeom>
          <a:ln w="19050">
            <a:solidFill>
              <a:srgbClr val="216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63"/>
          <p:cNvSpPr/>
          <p:nvPr/>
        </p:nvSpPr>
        <p:spPr>
          <a:xfrm flipH="1">
            <a:off x="2089662" y="4399991"/>
            <a:ext cx="2036234" cy="7780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2264956" y="4604359"/>
            <a:ext cx="1685646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任意多边形: 形状 71"/>
          <p:cNvSpPr/>
          <p:nvPr/>
        </p:nvSpPr>
        <p:spPr>
          <a:xfrm>
            <a:off x="1223182" y="1752603"/>
            <a:ext cx="4315300" cy="1954627"/>
          </a:xfrm>
          <a:custGeom>
            <a:avLst/>
            <a:gdLst>
              <a:gd name="connsiteX0" fmla="*/ 243957 w 4315300"/>
              <a:gd name="connsiteY0" fmla="*/ 0 h 1463710"/>
              <a:gd name="connsiteX1" fmla="*/ 3900537 w 4315300"/>
              <a:gd name="connsiteY1" fmla="*/ 0 h 1463710"/>
              <a:gd name="connsiteX2" fmla="*/ 4144494 w 4315300"/>
              <a:gd name="connsiteY2" fmla="*/ 243957 h 1463710"/>
              <a:gd name="connsiteX3" fmla="*/ 4144494 w 4315300"/>
              <a:gd name="connsiteY3" fmla="*/ 483919 h 1463710"/>
              <a:gd name="connsiteX4" fmla="*/ 4315300 w 4315300"/>
              <a:gd name="connsiteY4" fmla="*/ 593901 h 1463710"/>
              <a:gd name="connsiteX5" fmla="*/ 4144494 w 4315300"/>
              <a:gd name="connsiteY5" fmla="*/ 703883 h 1463710"/>
              <a:gd name="connsiteX6" fmla="*/ 4144494 w 4315300"/>
              <a:gd name="connsiteY6" fmla="*/ 1219753 h 1463710"/>
              <a:gd name="connsiteX7" fmla="*/ 3900537 w 4315300"/>
              <a:gd name="connsiteY7" fmla="*/ 1463710 h 1463710"/>
              <a:gd name="connsiteX8" fmla="*/ 243957 w 4315300"/>
              <a:gd name="connsiteY8" fmla="*/ 1463710 h 1463710"/>
              <a:gd name="connsiteX9" fmla="*/ 0 w 4315300"/>
              <a:gd name="connsiteY9" fmla="*/ 1219753 h 1463710"/>
              <a:gd name="connsiteX10" fmla="*/ 0 w 4315300"/>
              <a:gd name="connsiteY10" fmla="*/ 243957 h 1463710"/>
              <a:gd name="connsiteX11" fmla="*/ 243957 w 4315300"/>
              <a:gd name="connsiteY11" fmla="*/ 0 h 14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5300" h="1463710">
                <a:moveTo>
                  <a:pt x="243957" y="0"/>
                </a:moveTo>
                <a:lnTo>
                  <a:pt x="3900537" y="0"/>
                </a:lnTo>
                <a:cubicBezTo>
                  <a:pt x="4035271" y="0"/>
                  <a:pt x="4144494" y="109223"/>
                  <a:pt x="4144494" y="243957"/>
                </a:cubicBezTo>
                <a:lnTo>
                  <a:pt x="4144494" y="483919"/>
                </a:lnTo>
                <a:lnTo>
                  <a:pt x="4315300" y="593901"/>
                </a:lnTo>
                <a:lnTo>
                  <a:pt x="4144494" y="703883"/>
                </a:lnTo>
                <a:lnTo>
                  <a:pt x="4144494" y="1219753"/>
                </a:lnTo>
                <a:cubicBezTo>
                  <a:pt x="4144494" y="1354487"/>
                  <a:pt x="4035271" y="1463710"/>
                  <a:pt x="3900537" y="1463710"/>
                </a:cubicBezTo>
                <a:lnTo>
                  <a:pt x="243957" y="1463710"/>
                </a:lnTo>
                <a:cubicBezTo>
                  <a:pt x="109223" y="1463710"/>
                  <a:pt x="0" y="1354487"/>
                  <a:pt x="0" y="1219753"/>
                </a:cubicBezTo>
                <a:lnTo>
                  <a:pt x="0" y="243957"/>
                </a:lnTo>
                <a:cubicBezTo>
                  <a:pt x="0" y="109223"/>
                  <a:pt x="109223" y="0"/>
                  <a:pt x="243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1" name="任意多边形: 形状 81"/>
          <p:cNvSpPr/>
          <p:nvPr/>
        </p:nvSpPr>
        <p:spPr>
          <a:xfrm>
            <a:off x="1228190" y="1752603"/>
            <a:ext cx="340528" cy="1954627"/>
          </a:xfrm>
          <a:custGeom>
            <a:avLst/>
            <a:gdLst>
              <a:gd name="connsiteX0" fmla="*/ 243957 w 340528"/>
              <a:gd name="connsiteY0" fmla="*/ 0 h 1463710"/>
              <a:gd name="connsiteX1" fmla="*/ 340528 w 340528"/>
              <a:gd name="connsiteY1" fmla="*/ 0 h 1463710"/>
              <a:gd name="connsiteX2" fmla="*/ 340528 w 340528"/>
              <a:gd name="connsiteY2" fmla="*/ 1463710 h 1463710"/>
              <a:gd name="connsiteX3" fmla="*/ 243957 w 340528"/>
              <a:gd name="connsiteY3" fmla="*/ 1463710 h 1463710"/>
              <a:gd name="connsiteX4" fmla="*/ 0 w 340528"/>
              <a:gd name="connsiteY4" fmla="*/ 1219753 h 1463710"/>
              <a:gd name="connsiteX5" fmla="*/ 0 w 340528"/>
              <a:gd name="connsiteY5" fmla="*/ 243957 h 1463710"/>
              <a:gd name="connsiteX6" fmla="*/ 243957 w 340528"/>
              <a:gd name="connsiteY6" fmla="*/ 0 h 14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528" h="1463710">
                <a:moveTo>
                  <a:pt x="243957" y="0"/>
                </a:moveTo>
                <a:lnTo>
                  <a:pt x="340528" y="0"/>
                </a:lnTo>
                <a:lnTo>
                  <a:pt x="340528" y="1463710"/>
                </a:lnTo>
                <a:lnTo>
                  <a:pt x="243957" y="1463710"/>
                </a:lnTo>
                <a:cubicBezTo>
                  <a:pt x="109223" y="1463710"/>
                  <a:pt x="0" y="1354487"/>
                  <a:pt x="0" y="1219753"/>
                </a:cubicBezTo>
                <a:lnTo>
                  <a:pt x="0" y="243957"/>
                </a:lnTo>
                <a:cubicBezTo>
                  <a:pt x="0" y="109223"/>
                  <a:pt x="109223" y="0"/>
                  <a:pt x="2439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92275" y="1943100"/>
            <a:ext cx="32461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加强政务新媒体功能建设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92381" y="2434696"/>
            <a:ext cx="3490016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95000"/>
                    <a:lumOff val="5000"/>
                    <a:alpha val="6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推进“海盐市监”海盐号功能、内容建设，丰富新媒体公开形式，提升政务新媒体影响力。</a:t>
            </a:r>
            <a:endParaRPr lang="zh-CN" altLang="en-US" spc="130" dirty="0">
              <a:solidFill>
                <a:schemeClr val="tx1">
                  <a:lumMod val="95000"/>
                  <a:lumOff val="5000"/>
                  <a:alpha val="64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4" name="任意多边形: 形状 103"/>
          <p:cNvSpPr/>
          <p:nvPr/>
        </p:nvSpPr>
        <p:spPr>
          <a:xfrm flipH="1">
            <a:off x="6659858" y="3826705"/>
            <a:ext cx="4315300" cy="2433183"/>
          </a:xfrm>
          <a:custGeom>
            <a:avLst/>
            <a:gdLst>
              <a:gd name="connsiteX0" fmla="*/ 243957 w 4315300"/>
              <a:gd name="connsiteY0" fmla="*/ 0 h 1463710"/>
              <a:gd name="connsiteX1" fmla="*/ 3900537 w 4315300"/>
              <a:gd name="connsiteY1" fmla="*/ 0 h 1463710"/>
              <a:gd name="connsiteX2" fmla="*/ 4144494 w 4315300"/>
              <a:gd name="connsiteY2" fmla="*/ 243957 h 1463710"/>
              <a:gd name="connsiteX3" fmla="*/ 4144494 w 4315300"/>
              <a:gd name="connsiteY3" fmla="*/ 483919 h 1463710"/>
              <a:gd name="connsiteX4" fmla="*/ 4315300 w 4315300"/>
              <a:gd name="connsiteY4" fmla="*/ 593901 h 1463710"/>
              <a:gd name="connsiteX5" fmla="*/ 4144494 w 4315300"/>
              <a:gd name="connsiteY5" fmla="*/ 703883 h 1463710"/>
              <a:gd name="connsiteX6" fmla="*/ 4144494 w 4315300"/>
              <a:gd name="connsiteY6" fmla="*/ 1219753 h 1463710"/>
              <a:gd name="connsiteX7" fmla="*/ 3900537 w 4315300"/>
              <a:gd name="connsiteY7" fmla="*/ 1463710 h 1463710"/>
              <a:gd name="connsiteX8" fmla="*/ 243957 w 4315300"/>
              <a:gd name="connsiteY8" fmla="*/ 1463710 h 1463710"/>
              <a:gd name="connsiteX9" fmla="*/ 0 w 4315300"/>
              <a:gd name="connsiteY9" fmla="*/ 1219753 h 1463710"/>
              <a:gd name="connsiteX10" fmla="*/ 0 w 4315300"/>
              <a:gd name="connsiteY10" fmla="*/ 243957 h 1463710"/>
              <a:gd name="connsiteX11" fmla="*/ 243957 w 4315300"/>
              <a:gd name="connsiteY11" fmla="*/ 0 h 14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5300" h="1463710">
                <a:moveTo>
                  <a:pt x="243957" y="0"/>
                </a:moveTo>
                <a:lnTo>
                  <a:pt x="3900537" y="0"/>
                </a:lnTo>
                <a:cubicBezTo>
                  <a:pt x="4035271" y="0"/>
                  <a:pt x="4144494" y="109223"/>
                  <a:pt x="4144494" y="243957"/>
                </a:cubicBezTo>
                <a:lnTo>
                  <a:pt x="4144494" y="483919"/>
                </a:lnTo>
                <a:lnTo>
                  <a:pt x="4315300" y="593901"/>
                </a:lnTo>
                <a:lnTo>
                  <a:pt x="4144494" y="703883"/>
                </a:lnTo>
                <a:lnTo>
                  <a:pt x="4144494" y="1219753"/>
                </a:lnTo>
                <a:cubicBezTo>
                  <a:pt x="4144494" y="1354487"/>
                  <a:pt x="4035271" y="1463710"/>
                  <a:pt x="3900537" y="1463710"/>
                </a:cubicBezTo>
                <a:lnTo>
                  <a:pt x="243957" y="1463710"/>
                </a:lnTo>
                <a:cubicBezTo>
                  <a:pt x="109223" y="1463710"/>
                  <a:pt x="0" y="1354487"/>
                  <a:pt x="0" y="1219753"/>
                </a:cubicBezTo>
                <a:lnTo>
                  <a:pt x="0" y="243957"/>
                </a:lnTo>
                <a:cubicBezTo>
                  <a:pt x="0" y="109223"/>
                  <a:pt x="109223" y="0"/>
                  <a:pt x="243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5" name="任意多边形: 形状 104"/>
          <p:cNvSpPr/>
          <p:nvPr/>
        </p:nvSpPr>
        <p:spPr>
          <a:xfrm flipH="1">
            <a:off x="10629622" y="3826705"/>
            <a:ext cx="340528" cy="2433183"/>
          </a:xfrm>
          <a:custGeom>
            <a:avLst/>
            <a:gdLst>
              <a:gd name="connsiteX0" fmla="*/ 243957 w 340528"/>
              <a:gd name="connsiteY0" fmla="*/ 0 h 1463710"/>
              <a:gd name="connsiteX1" fmla="*/ 340528 w 340528"/>
              <a:gd name="connsiteY1" fmla="*/ 0 h 1463710"/>
              <a:gd name="connsiteX2" fmla="*/ 340528 w 340528"/>
              <a:gd name="connsiteY2" fmla="*/ 1463710 h 1463710"/>
              <a:gd name="connsiteX3" fmla="*/ 243957 w 340528"/>
              <a:gd name="connsiteY3" fmla="*/ 1463710 h 1463710"/>
              <a:gd name="connsiteX4" fmla="*/ 0 w 340528"/>
              <a:gd name="connsiteY4" fmla="*/ 1219753 h 1463710"/>
              <a:gd name="connsiteX5" fmla="*/ 0 w 340528"/>
              <a:gd name="connsiteY5" fmla="*/ 243957 h 1463710"/>
              <a:gd name="connsiteX6" fmla="*/ 243957 w 340528"/>
              <a:gd name="connsiteY6" fmla="*/ 0 h 146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528" h="1463710">
                <a:moveTo>
                  <a:pt x="243957" y="0"/>
                </a:moveTo>
                <a:lnTo>
                  <a:pt x="340528" y="0"/>
                </a:lnTo>
                <a:lnTo>
                  <a:pt x="340528" y="1463710"/>
                </a:lnTo>
                <a:lnTo>
                  <a:pt x="243957" y="1463710"/>
                </a:lnTo>
                <a:cubicBezTo>
                  <a:pt x="109223" y="1463710"/>
                  <a:pt x="0" y="1354487"/>
                  <a:pt x="0" y="1219753"/>
                </a:cubicBezTo>
                <a:lnTo>
                  <a:pt x="0" y="243957"/>
                </a:lnTo>
                <a:cubicBezTo>
                  <a:pt x="0" y="109223"/>
                  <a:pt x="109223" y="0"/>
                  <a:pt x="2439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7015942" y="4001447"/>
            <a:ext cx="344389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持续增加与公众沟通交流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7012133" y="4492663"/>
            <a:ext cx="3490016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30" dirty="0">
                <a:solidFill>
                  <a:schemeClr val="tx1">
                    <a:lumMod val="95000"/>
                    <a:lumOff val="5000"/>
                    <a:alpha val="6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在公开过程中增加与公众互动频率，尤其是政策解读、依申请公开等方面进一步拓宽渠道、加强沟通，及时回应群众关切。</a:t>
            </a:r>
            <a:endParaRPr lang="zh-CN" altLang="en-US" spc="130" dirty="0">
              <a:solidFill>
                <a:schemeClr val="tx1">
                  <a:lumMod val="95000"/>
                  <a:lumOff val="5000"/>
                  <a:alpha val="64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8" name="clock_121644"/>
          <p:cNvSpPr>
            <a:spLocks noChangeAspect="1"/>
          </p:cNvSpPr>
          <p:nvPr/>
        </p:nvSpPr>
        <p:spPr>
          <a:xfrm flipH="1">
            <a:off x="5894212" y="2316257"/>
            <a:ext cx="406543" cy="405977"/>
          </a:xfrm>
          <a:custGeom>
            <a:avLst/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15278" y="4562329"/>
            <a:ext cx="395489" cy="411362"/>
            <a:chOff x="1847376" y="2237449"/>
            <a:chExt cx="476730" cy="495863"/>
          </a:xfrm>
        </p:grpSpPr>
        <p:sp>
          <p:nvSpPr>
            <p:cNvPr id="30" name="矩形: 圆角 107"/>
            <p:cNvSpPr/>
            <p:nvPr/>
          </p:nvSpPr>
          <p:spPr>
            <a:xfrm>
              <a:off x="1847376" y="2344735"/>
              <a:ext cx="110192" cy="388577"/>
            </a:xfrm>
            <a:prstGeom prst="roundRect">
              <a:avLst>
                <a:gd name="adj" fmla="val 298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1" name="矩形: 圆角 108"/>
            <p:cNvSpPr/>
            <p:nvPr/>
          </p:nvSpPr>
          <p:spPr>
            <a:xfrm>
              <a:off x="2030064" y="2237449"/>
              <a:ext cx="110192" cy="495863"/>
            </a:xfrm>
            <a:prstGeom prst="roundRect">
              <a:avLst>
                <a:gd name="adj" fmla="val 298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2" name="矩形: 圆角 109"/>
            <p:cNvSpPr/>
            <p:nvPr/>
          </p:nvSpPr>
          <p:spPr>
            <a:xfrm>
              <a:off x="2213914" y="2440432"/>
              <a:ext cx="110192" cy="292878"/>
            </a:xfrm>
            <a:prstGeom prst="roundRect">
              <a:avLst>
                <a:gd name="adj" fmla="val 298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3" name="文本框 2"/>
            <p:cNvSpPr txBox="1"/>
            <p:nvPr/>
          </p:nvSpPr>
          <p:spPr>
            <a:xfrm>
              <a:off x="968252" y="39497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改进措施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9" name="任意多边形: 形状 8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6" name="任意多边形: 形状 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385570" y="3018155"/>
            <a:ext cx="94424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sym typeface="Source Han Serif SC" panose="02020700000000000000" pitchFamily="18" charset="-122"/>
              </a:rPr>
              <a:t>其他需要报告的事项</a:t>
            </a:r>
            <a:endParaRPr kumimoji="1" lang="zh-CN" altLang="zh-CN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sym typeface="Source Han Serif SC" panose="020207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19665" y="4265528"/>
            <a:ext cx="7173595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44679" y="225980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11"/>
          <p:cNvSpPr/>
          <p:nvPr>
            <p:custDataLst>
              <p:tags r:id="rId1"/>
            </p:custDataLst>
          </p:nvPr>
        </p:nvSpPr>
        <p:spPr>
          <a:xfrm>
            <a:off x="707390" y="-12700"/>
            <a:ext cx="11163300" cy="6858000"/>
          </a:xfrm>
          <a:custGeom>
            <a:avLst/>
            <a:gdLst>
              <a:gd name="connsiteX0" fmla="*/ 1391964 w 11162996"/>
              <a:gd name="connsiteY0" fmla="*/ 0 h 6841459"/>
              <a:gd name="connsiteX1" fmla="*/ 9771032 w 11162996"/>
              <a:gd name="connsiteY1" fmla="*/ 0 h 6841459"/>
              <a:gd name="connsiteX2" fmla="*/ 9888453 w 11162996"/>
              <a:gd name="connsiteY2" fmla="*/ 135555 h 6841459"/>
              <a:gd name="connsiteX3" fmla="*/ 11162996 w 11162996"/>
              <a:gd name="connsiteY3" fmla="*/ 3685906 h 6841459"/>
              <a:gd name="connsiteX4" fmla="*/ 10209764 w 11162996"/>
              <a:gd name="connsiteY4" fmla="*/ 6806575 h 6841459"/>
              <a:gd name="connsiteX5" fmla="*/ 10184957 w 11162996"/>
              <a:gd name="connsiteY5" fmla="*/ 6841459 h 6841459"/>
              <a:gd name="connsiteX6" fmla="*/ 978039 w 11162996"/>
              <a:gd name="connsiteY6" fmla="*/ 6841459 h 6841459"/>
              <a:gd name="connsiteX7" fmla="*/ 953232 w 11162996"/>
              <a:gd name="connsiteY7" fmla="*/ 6806575 h 6841459"/>
              <a:gd name="connsiteX8" fmla="*/ 0 w 11162996"/>
              <a:gd name="connsiteY8" fmla="*/ 3685906 h 6841459"/>
              <a:gd name="connsiteX9" fmla="*/ 1274543 w 11162996"/>
              <a:gd name="connsiteY9" fmla="*/ 135555 h 6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996" h="6841459">
                <a:moveTo>
                  <a:pt x="1391964" y="0"/>
                </a:moveTo>
                <a:lnTo>
                  <a:pt x="9771032" y="0"/>
                </a:lnTo>
                <a:lnTo>
                  <a:pt x="9888453" y="135555"/>
                </a:lnTo>
                <a:cubicBezTo>
                  <a:pt x="10684687" y="1100367"/>
                  <a:pt x="11162996" y="2337279"/>
                  <a:pt x="11162996" y="3685906"/>
                </a:cubicBezTo>
                <a:cubicBezTo>
                  <a:pt x="11162996" y="4841872"/>
                  <a:pt x="10811585" y="5915762"/>
                  <a:pt x="10209764" y="6806575"/>
                </a:cubicBezTo>
                <a:lnTo>
                  <a:pt x="10184957" y="6841459"/>
                </a:lnTo>
                <a:lnTo>
                  <a:pt x="978039" y="6841459"/>
                </a:lnTo>
                <a:lnTo>
                  <a:pt x="953232" y="6806575"/>
                </a:lnTo>
                <a:cubicBezTo>
                  <a:pt x="351411" y="5915762"/>
                  <a:pt x="0" y="4841872"/>
                  <a:pt x="0" y="3685906"/>
                </a:cubicBezTo>
                <a:cubicBezTo>
                  <a:pt x="0" y="2337279"/>
                  <a:pt x="478309" y="1100367"/>
                  <a:pt x="1274543" y="1355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>
            <p:custDataLst>
              <p:tags r:id="rId2"/>
            </p:custDataLst>
          </p:nvPr>
        </p:nvSpPr>
        <p:spPr>
          <a:xfrm>
            <a:off x="1096010" y="818515"/>
            <a:ext cx="776605" cy="77724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>
            <p:custDataLst>
              <p:tags r:id="rId3"/>
            </p:custDataLst>
          </p:nvPr>
        </p:nvSpPr>
        <p:spPr>
          <a:xfrm>
            <a:off x="1340485" y="944245"/>
            <a:ext cx="776605" cy="77724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>
            <p:custDataLst>
              <p:tags r:id="rId4"/>
            </p:custDataLst>
          </p:nvPr>
        </p:nvSpPr>
        <p:spPr>
          <a:xfrm>
            <a:off x="1508125" y="5896610"/>
            <a:ext cx="765175" cy="76517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1"/>
          <p:cNvGrpSpPr/>
          <p:nvPr>
            <p:custDataLst>
              <p:tags r:id="rId5"/>
            </p:custDataLst>
          </p:nvPr>
        </p:nvGrpSpPr>
        <p:grpSpPr>
          <a:xfrm>
            <a:off x="10013950" y="4904105"/>
            <a:ext cx="1777365" cy="1687830"/>
            <a:chOff x="14021" y="6063"/>
            <a:chExt cx="4548" cy="4318"/>
          </a:xfrm>
        </p:grpSpPr>
        <p:sp>
          <p:nvSpPr>
            <p:cNvPr id="27" name="椭圆 2"/>
            <p:cNvSpPr/>
            <p:nvPr>
              <p:custDataLst>
                <p:tags r:id="rId6"/>
              </p:custDataLst>
            </p:nvPr>
          </p:nvSpPr>
          <p:spPr>
            <a:xfrm>
              <a:off x="14999" y="6811"/>
              <a:ext cx="3571" cy="3571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3"/>
            <p:cNvSpPr/>
            <p:nvPr>
              <p:custDataLst>
                <p:tags r:id="rId7"/>
              </p:custDataLst>
            </p:nvPr>
          </p:nvSpPr>
          <p:spPr>
            <a:xfrm>
              <a:off x="14021" y="6063"/>
              <a:ext cx="2650" cy="265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>
            <p:custDataLst>
              <p:tags r:id="rId8"/>
            </p:custDataLst>
          </p:nvPr>
        </p:nvSpPr>
        <p:spPr>
          <a:xfrm>
            <a:off x="2690368" y="2483461"/>
            <a:ext cx="68112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"/>
          <p:cNvSpPr txBox="1"/>
          <p:nvPr>
            <p:custDataLst>
              <p:tags r:id="rId9"/>
            </p:custDataLst>
          </p:nvPr>
        </p:nvSpPr>
        <p:spPr>
          <a:xfrm>
            <a:off x="1523968" y="1066785"/>
            <a:ext cx="9144064" cy="115824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200" b="1" spc="36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Source Han Serif SC" panose="02020700000000000000" pitchFamily="18" charset="-122"/>
              </a:rPr>
              <a:t>其他需要报告的事项</a:t>
            </a:r>
            <a:endParaRPr lang="zh-CN" altLang="en-US" sz="5200" b="1" spc="36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Source Han Serif SC" panose="02020700000000000000" pitchFamily="18" charset="-122"/>
            </a:endParaRPr>
          </a:p>
        </p:txBody>
      </p:sp>
      <p:sp>
        <p:nvSpPr>
          <p:cNvPr id="34" name="Title 6"/>
          <p:cNvSpPr txBox="1"/>
          <p:nvPr>
            <p:custDataLst>
              <p:tags r:id="rId10"/>
            </p:custDataLst>
          </p:nvPr>
        </p:nvSpPr>
        <p:spPr>
          <a:xfrm>
            <a:off x="1990725" y="2787650"/>
            <a:ext cx="8468995" cy="29565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spc="26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县市场监管局2022年度未收取政府信息公开相关处理费。</a:t>
            </a:r>
            <a:endParaRPr lang="zh-CN" altLang="en-US" sz="2400" spc="26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 rot="0">
            <a:off x="-1264920" y="-483870"/>
            <a:ext cx="2790190" cy="1313180"/>
            <a:chOff x="-1265228" y="-484093"/>
            <a:chExt cx="2790020" cy="1313304"/>
          </a:xfrm>
        </p:grpSpPr>
        <p:sp>
          <p:nvSpPr>
            <p:cNvPr id="8" name="任意多边形: 形状 17"/>
            <p:cNvSpPr/>
            <p:nvPr>
              <p:custDataLst>
                <p:tags r:id="rId11"/>
              </p:custDataLst>
            </p:nvPr>
          </p:nvSpPr>
          <p:spPr>
            <a:xfrm rot="20332014" flipH="1" flipV="1">
              <a:off x="-652323" y="-424829"/>
              <a:ext cx="2177115" cy="1254040"/>
            </a:xfrm>
            <a:custGeom>
              <a:avLst/>
              <a:gdLst>
                <a:gd name="connsiteX0" fmla="*/ 7442041 w 8728045"/>
                <a:gd name="connsiteY0" fmla="*/ 841296 h 3331381"/>
                <a:gd name="connsiteX1" fmla="*/ 5668659 w 8728045"/>
                <a:gd name="connsiteY1" fmla="*/ 10023 h 3331381"/>
                <a:gd name="connsiteX2" fmla="*/ 3396514 w 8728045"/>
                <a:gd name="connsiteY2" fmla="*/ 1312351 h 3331381"/>
                <a:gd name="connsiteX3" fmla="*/ 681023 w 8728045"/>
                <a:gd name="connsiteY3" fmla="*/ 1256933 h 3331381"/>
                <a:gd name="connsiteX4" fmla="*/ 681023 w 8728045"/>
                <a:gd name="connsiteY4" fmla="*/ 3030314 h 3331381"/>
                <a:gd name="connsiteX5" fmla="*/ 8328732 w 8728045"/>
                <a:gd name="connsiteY5" fmla="*/ 3113442 h 3331381"/>
                <a:gd name="connsiteX6" fmla="*/ 7442041 w 8728045"/>
                <a:gd name="connsiteY6" fmla="*/ 841296 h 3331381"/>
                <a:gd name="connsiteX0-1" fmla="*/ 7442041 w 8728045"/>
                <a:gd name="connsiteY0-2" fmla="*/ 835992 h 3326077"/>
                <a:gd name="connsiteX1-3" fmla="*/ 5668659 w 8728045"/>
                <a:gd name="connsiteY1-4" fmla="*/ 4719 h 3326077"/>
                <a:gd name="connsiteX2-5" fmla="*/ 3396514 w 8728045"/>
                <a:gd name="connsiteY2-6" fmla="*/ 1307047 h 3326077"/>
                <a:gd name="connsiteX3-7" fmla="*/ 681023 w 8728045"/>
                <a:gd name="connsiteY3-8" fmla="*/ 1251629 h 3326077"/>
                <a:gd name="connsiteX4-9" fmla="*/ 681023 w 8728045"/>
                <a:gd name="connsiteY4-10" fmla="*/ 3025010 h 3326077"/>
                <a:gd name="connsiteX5-11" fmla="*/ 8328732 w 8728045"/>
                <a:gd name="connsiteY5-12" fmla="*/ 3108138 h 3326077"/>
                <a:gd name="connsiteX6-13" fmla="*/ 7442041 w 8728045"/>
                <a:gd name="connsiteY6-14" fmla="*/ 835992 h 3326077"/>
                <a:gd name="connsiteX0-15" fmla="*/ 7442041 w 8687515"/>
                <a:gd name="connsiteY0-16" fmla="*/ 838801 h 3328886"/>
                <a:gd name="connsiteX1-17" fmla="*/ 5668659 w 8687515"/>
                <a:gd name="connsiteY1-18" fmla="*/ 7528 h 3328886"/>
                <a:gd name="connsiteX2-19" fmla="*/ 3396514 w 8687515"/>
                <a:gd name="connsiteY2-20" fmla="*/ 1309856 h 3328886"/>
                <a:gd name="connsiteX3-21" fmla="*/ 681023 w 8687515"/>
                <a:gd name="connsiteY3-22" fmla="*/ 1254438 h 3328886"/>
                <a:gd name="connsiteX4-23" fmla="*/ 681023 w 8687515"/>
                <a:gd name="connsiteY4-24" fmla="*/ 3027819 h 3328886"/>
                <a:gd name="connsiteX5-25" fmla="*/ 8328732 w 8687515"/>
                <a:gd name="connsiteY5-26" fmla="*/ 3110947 h 3328886"/>
                <a:gd name="connsiteX6-27" fmla="*/ 7442041 w 8687515"/>
                <a:gd name="connsiteY6-28" fmla="*/ 838801 h 3328886"/>
                <a:gd name="connsiteX0-29" fmla="*/ 7442041 w 8096760"/>
                <a:gd name="connsiteY0-30" fmla="*/ 836315 h 3441068"/>
                <a:gd name="connsiteX1-31" fmla="*/ 5668659 w 8096760"/>
                <a:gd name="connsiteY1-32" fmla="*/ 5042 h 3441068"/>
                <a:gd name="connsiteX2-33" fmla="*/ 3396514 w 8096760"/>
                <a:gd name="connsiteY2-34" fmla="*/ 1307370 h 3441068"/>
                <a:gd name="connsiteX3-35" fmla="*/ 681023 w 8096760"/>
                <a:gd name="connsiteY3-36" fmla="*/ 1251952 h 3441068"/>
                <a:gd name="connsiteX4-37" fmla="*/ 681023 w 8096760"/>
                <a:gd name="connsiteY4-38" fmla="*/ 3025333 h 3441068"/>
                <a:gd name="connsiteX5-39" fmla="*/ 7552878 w 8096760"/>
                <a:gd name="connsiteY5-40" fmla="*/ 3274715 h 3441068"/>
                <a:gd name="connsiteX6-41" fmla="*/ 7442041 w 8096760"/>
                <a:gd name="connsiteY6-42" fmla="*/ 836315 h 3441068"/>
                <a:gd name="connsiteX0-43" fmla="*/ 7442041 w 7741974"/>
                <a:gd name="connsiteY0-44" fmla="*/ 836430 h 3483784"/>
                <a:gd name="connsiteX1-45" fmla="*/ 5668659 w 7741974"/>
                <a:gd name="connsiteY1-46" fmla="*/ 5157 h 3483784"/>
                <a:gd name="connsiteX2-47" fmla="*/ 3396514 w 7741974"/>
                <a:gd name="connsiteY2-48" fmla="*/ 1307485 h 3483784"/>
                <a:gd name="connsiteX3-49" fmla="*/ 681023 w 7741974"/>
                <a:gd name="connsiteY3-50" fmla="*/ 1252067 h 3483784"/>
                <a:gd name="connsiteX4-51" fmla="*/ 681023 w 7741974"/>
                <a:gd name="connsiteY4-52" fmla="*/ 3025448 h 3483784"/>
                <a:gd name="connsiteX5-53" fmla="*/ 7026405 w 7741974"/>
                <a:gd name="connsiteY5-54" fmla="*/ 3330248 h 3483784"/>
                <a:gd name="connsiteX6-55" fmla="*/ 7442041 w 7741974"/>
                <a:gd name="connsiteY6-56" fmla="*/ 836430 h 3483784"/>
                <a:gd name="connsiteX0-57" fmla="*/ 7442041 w 7741974"/>
                <a:gd name="connsiteY0-58" fmla="*/ 836430 h 3483784"/>
                <a:gd name="connsiteX1-59" fmla="*/ 5668659 w 7741974"/>
                <a:gd name="connsiteY1-60" fmla="*/ 5157 h 3483784"/>
                <a:gd name="connsiteX2-61" fmla="*/ 3396514 w 7741974"/>
                <a:gd name="connsiteY2-62" fmla="*/ 1307485 h 3483784"/>
                <a:gd name="connsiteX3-63" fmla="*/ 681023 w 7741974"/>
                <a:gd name="connsiteY3-64" fmla="*/ 1252067 h 3483784"/>
                <a:gd name="connsiteX4-65" fmla="*/ 681023 w 7741974"/>
                <a:gd name="connsiteY4-66" fmla="*/ 3025448 h 3483784"/>
                <a:gd name="connsiteX5-67" fmla="*/ 7026405 w 7741974"/>
                <a:gd name="connsiteY5-68" fmla="*/ 3330248 h 3483784"/>
                <a:gd name="connsiteX6-69" fmla="*/ 7442041 w 7741974"/>
                <a:gd name="connsiteY6-70" fmla="*/ 836430 h 3483784"/>
                <a:gd name="connsiteX0-71" fmla="*/ 7474416 w 7774349"/>
                <a:gd name="connsiteY0-72" fmla="*/ 836430 h 3483784"/>
                <a:gd name="connsiteX1-73" fmla="*/ 5701034 w 7774349"/>
                <a:gd name="connsiteY1-74" fmla="*/ 5157 h 3483784"/>
                <a:gd name="connsiteX2-75" fmla="*/ 3428889 w 7774349"/>
                <a:gd name="connsiteY2-76" fmla="*/ 1307485 h 3483784"/>
                <a:gd name="connsiteX3-77" fmla="*/ 713398 w 7774349"/>
                <a:gd name="connsiteY3-78" fmla="*/ 1252067 h 3483784"/>
                <a:gd name="connsiteX4-79" fmla="*/ 713398 w 7774349"/>
                <a:gd name="connsiteY4-80" fmla="*/ 3025448 h 3483784"/>
                <a:gd name="connsiteX5-81" fmla="*/ 7058780 w 7774349"/>
                <a:gd name="connsiteY5-82" fmla="*/ 3330248 h 3483784"/>
                <a:gd name="connsiteX6-83" fmla="*/ 7474416 w 7774349"/>
                <a:gd name="connsiteY6-84" fmla="*/ 836430 h 3483784"/>
                <a:gd name="connsiteX0-85" fmla="*/ 7564699 w 7864632"/>
                <a:gd name="connsiteY0-86" fmla="*/ 836430 h 3483784"/>
                <a:gd name="connsiteX1-87" fmla="*/ 5791317 w 7864632"/>
                <a:gd name="connsiteY1-88" fmla="*/ 5157 h 3483784"/>
                <a:gd name="connsiteX2-89" fmla="*/ 3519172 w 7864632"/>
                <a:gd name="connsiteY2-90" fmla="*/ 1307485 h 3483784"/>
                <a:gd name="connsiteX3-91" fmla="*/ 582009 w 7864632"/>
                <a:gd name="connsiteY3-92" fmla="*/ 1196648 h 3483784"/>
                <a:gd name="connsiteX4-93" fmla="*/ 803681 w 7864632"/>
                <a:gd name="connsiteY4-94" fmla="*/ 3025448 h 3483784"/>
                <a:gd name="connsiteX5-95" fmla="*/ 7149063 w 7864632"/>
                <a:gd name="connsiteY5-96" fmla="*/ 3330248 h 3483784"/>
                <a:gd name="connsiteX6-97" fmla="*/ 7564699 w 7864632"/>
                <a:gd name="connsiteY6-98" fmla="*/ 836430 h 3483784"/>
                <a:gd name="connsiteX0-99" fmla="*/ 7838746 w 8138679"/>
                <a:gd name="connsiteY0-100" fmla="*/ 836430 h 3483784"/>
                <a:gd name="connsiteX1-101" fmla="*/ 6065364 w 8138679"/>
                <a:gd name="connsiteY1-102" fmla="*/ 5157 h 3483784"/>
                <a:gd name="connsiteX2-103" fmla="*/ 3793219 w 8138679"/>
                <a:gd name="connsiteY2-104" fmla="*/ 1307485 h 3483784"/>
                <a:gd name="connsiteX3-105" fmla="*/ 856056 w 8138679"/>
                <a:gd name="connsiteY3-106" fmla="*/ 1196648 h 3483784"/>
                <a:gd name="connsiteX4-107" fmla="*/ 1077728 w 8138679"/>
                <a:gd name="connsiteY4-108" fmla="*/ 3025448 h 3483784"/>
                <a:gd name="connsiteX5-109" fmla="*/ 7423110 w 8138679"/>
                <a:gd name="connsiteY5-110" fmla="*/ 3330248 h 3483784"/>
                <a:gd name="connsiteX6-111" fmla="*/ 7838746 w 8138679"/>
                <a:gd name="connsiteY6-112" fmla="*/ 836430 h 3483784"/>
                <a:gd name="connsiteX0-113" fmla="*/ 7509622 w 7807782"/>
                <a:gd name="connsiteY0-114" fmla="*/ 836430 h 3576482"/>
                <a:gd name="connsiteX1-115" fmla="*/ 5736240 w 7807782"/>
                <a:gd name="connsiteY1-116" fmla="*/ 5157 h 3576482"/>
                <a:gd name="connsiteX2-117" fmla="*/ 3464095 w 7807782"/>
                <a:gd name="connsiteY2-118" fmla="*/ 1307485 h 3576482"/>
                <a:gd name="connsiteX3-119" fmla="*/ 526932 w 7807782"/>
                <a:gd name="connsiteY3-120" fmla="*/ 1196648 h 3576482"/>
                <a:gd name="connsiteX4-121" fmla="*/ 776313 w 7807782"/>
                <a:gd name="connsiteY4-122" fmla="*/ 3274830 h 3576482"/>
                <a:gd name="connsiteX5-123" fmla="*/ 7093986 w 7807782"/>
                <a:gd name="connsiteY5-124" fmla="*/ 3330248 h 3576482"/>
                <a:gd name="connsiteX6-125" fmla="*/ 7509622 w 7807782"/>
                <a:gd name="connsiteY6-126" fmla="*/ 836430 h 3576482"/>
                <a:gd name="connsiteX0-127" fmla="*/ 7833743 w 8162371"/>
                <a:gd name="connsiteY0-128" fmla="*/ 836430 h 3500704"/>
                <a:gd name="connsiteX1-129" fmla="*/ 6060361 w 8162371"/>
                <a:gd name="connsiteY1-130" fmla="*/ 5157 h 3500704"/>
                <a:gd name="connsiteX2-131" fmla="*/ 3788216 w 8162371"/>
                <a:gd name="connsiteY2-132" fmla="*/ 1307485 h 3500704"/>
                <a:gd name="connsiteX3-133" fmla="*/ 851053 w 8162371"/>
                <a:gd name="connsiteY3-134" fmla="*/ 1196648 h 3500704"/>
                <a:gd name="connsiteX4-135" fmla="*/ 629380 w 8162371"/>
                <a:gd name="connsiteY4-136" fmla="*/ 3080866 h 3500704"/>
                <a:gd name="connsiteX5-137" fmla="*/ 7418107 w 8162371"/>
                <a:gd name="connsiteY5-138" fmla="*/ 3330248 h 3500704"/>
                <a:gd name="connsiteX6-139" fmla="*/ 7833743 w 8162371"/>
                <a:gd name="connsiteY6-140" fmla="*/ 836430 h 3500704"/>
                <a:gd name="connsiteX0-141" fmla="*/ 8010520 w 8339148"/>
                <a:gd name="connsiteY0-142" fmla="*/ 836430 h 3500704"/>
                <a:gd name="connsiteX1-143" fmla="*/ 6237138 w 8339148"/>
                <a:gd name="connsiteY1-144" fmla="*/ 5157 h 3500704"/>
                <a:gd name="connsiteX2-145" fmla="*/ 3964993 w 8339148"/>
                <a:gd name="connsiteY2-146" fmla="*/ 1307485 h 3500704"/>
                <a:gd name="connsiteX3-147" fmla="*/ 1027830 w 8339148"/>
                <a:gd name="connsiteY3-148" fmla="*/ 1196648 h 3500704"/>
                <a:gd name="connsiteX4-149" fmla="*/ 806157 w 8339148"/>
                <a:gd name="connsiteY4-150" fmla="*/ 3080866 h 3500704"/>
                <a:gd name="connsiteX5-151" fmla="*/ 7594884 w 8339148"/>
                <a:gd name="connsiteY5-152" fmla="*/ 3330248 h 3500704"/>
                <a:gd name="connsiteX6-153" fmla="*/ 8010520 w 8339148"/>
                <a:gd name="connsiteY6-154" fmla="*/ 836430 h 3500704"/>
                <a:gd name="connsiteX0-155" fmla="*/ 8010520 w 8339148"/>
                <a:gd name="connsiteY0-156" fmla="*/ 836430 h 3500704"/>
                <a:gd name="connsiteX1-157" fmla="*/ 6237138 w 8339148"/>
                <a:gd name="connsiteY1-158" fmla="*/ 5157 h 3500704"/>
                <a:gd name="connsiteX2-159" fmla="*/ 3964993 w 8339148"/>
                <a:gd name="connsiteY2-160" fmla="*/ 1307485 h 3500704"/>
                <a:gd name="connsiteX3-161" fmla="*/ 1027830 w 8339148"/>
                <a:gd name="connsiteY3-162" fmla="*/ 1196648 h 3500704"/>
                <a:gd name="connsiteX4-163" fmla="*/ 806157 w 8339148"/>
                <a:gd name="connsiteY4-164" fmla="*/ 3080866 h 3500704"/>
                <a:gd name="connsiteX5-165" fmla="*/ 7594884 w 8339148"/>
                <a:gd name="connsiteY5-166" fmla="*/ 3330248 h 3500704"/>
                <a:gd name="connsiteX6-167" fmla="*/ 8010520 w 8339148"/>
                <a:gd name="connsiteY6-168" fmla="*/ 836430 h 3500704"/>
                <a:gd name="connsiteX0-169" fmla="*/ 8010520 w 8339148"/>
                <a:gd name="connsiteY0-170" fmla="*/ 832514 h 3496788"/>
                <a:gd name="connsiteX1-171" fmla="*/ 6237138 w 8339148"/>
                <a:gd name="connsiteY1-172" fmla="*/ 1241 h 3496788"/>
                <a:gd name="connsiteX2-173" fmla="*/ 3964993 w 8339148"/>
                <a:gd name="connsiteY2-174" fmla="*/ 1303569 h 3496788"/>
                <a:gd name="connsiteX3-175" fmla="*/ 1027830 w 8339148"/>
                <a:gd name="connsiteY3-176" fmla="*/ 1192732 h 3496788"/>
                <a:gd name="connsiteX4-177" fmla="*/ 806157 w 8339148"/>
                <a:gd name="connsiteY4-178" fmla="*/ 3076950 h 3496788"/>
                <a:gd name="connsiteX5-179" fmla="*/ 7594884 w 8339148"/>
                <a:gd name="connsiteY5-180" fmla="*/ 3326332 h 3496788"/>
                <a:gd name="connsiteX6-181" fmla="*/ 8010520 w 8339148"/>
                <a:gd name="connsiteY6-182" fmla="*/ 832514 h 3496788"/>
                <a:gd name="connsiteX0-183" fmla="*/ 8010520 w 8464456"/>
                <a:gd name="connsiteY0-184" fmla="*/ 836279 h 3500553"/>
                <a:gd name="connsiteX1-185" fmla="*/ 6237138 w 8464456"/>
                <a:gd name="connsiteY1-186" fmla="*/ 5006 h 3500553"/>
                <a:gd name="connsiteX2-187" fmla="*/ 3964993 w 8464456"/>
                <a:gd name="connsiteY2-188" fmla="*/ 1307334 h 3500553"/>
                <a:gd name="connsiteX3-189" fmla="*/ 1027830 w 8464456"/>
                <a:gd name="connsiteY3-190" fmla="*/ 1196497 h 3500553"/>
                <a:gd name="connsiteX4-191" fmla="*/ 806157 w 8464456"/>
                <a:gd name="connsiteY4-192" fmla="*/ 3080715 h 3500553"/>
                <a:gd name="connsiteX5-193" fmla="*/ 7594884 w 8464456"/>
                <a:gd name="connsiteY5-194" fmla="*/ 3330097 h 3500553"/>
                <a:gd name="connsiteX6-195" fmla="*/ 8010520 w 8464456"/>
                <a:gd name="connsiteY6-196" fmla="*/ 836279 h 3500553"/>
                <a:gd name="connsiteX0-197" fmla="*/ 8149066 w 8551017"/>
                <a:gd name="connsiteY0-198" fmla="*/ 809115 h 3532910"/>
                <a:gd name="connsiteX1-199" fmla="*/ 6237138 w 8551017"/>
                <a:gd name="connsiteY1-200" fmla="*/ 33260 h 3532910"/>
                <a:gd name="connsiteX2-201" fmla="*/ 3964993 w 8551017"/>
                <a:gd name="connsiteY2-202" fmla="*/ 1335588 h 3532910"/>
                <a:gd name="connsiteX3-203" fmla="*/ 1027830 w 8551017"/>
                <a:gd name="connsiteY3-204" fmla="*/ 1224751 h 3532910"/>
                <a:gd name="connsiteX4-205" fmla="*/ 806157 w 8551017"/>
                <a:gd name="connsiteY4-206" fmla="*/ 3108969 h 3532910"/>
                <a:gd name="connsiteX5-207" fmla="*/ 7594884 w 8551017"/>
                <a:gd name="connsiteY5-208" fmla="*/ 3358351 h 3532910"/>
                <a:gd name="connsiteX6-209" fmla="*/ 8149066 w 8551017"/>
                <a:gd name="connsiteY6-210" fmla="*/ 809115 h 3532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551017" h="3532910">
                  <a:moveTo>
                    <a:pt x="8149066" y="809115"/>
                  </a:moveTo>
                  <a:cubicBezTo>
                    <a:pt x="7590266" y="-22158"/>
                    <a:pt x="6934484" y="-54486"/>
                    <a:pt x="6237138" y="33260"/>
                  </a:cubicBezTo>
                  <a:cubicBezTo>
                    <a:pt x="5539792" y="121006"/>
                    <a:pt x="5110302" y="1137006"/>
                    <a:pt x="3964993" y="1335588"/>
                  </a:cubicBezTo>
                  <a:cubicBezTo>
                    <a:pt x="2819684" y="1534170"/>
                    <a:pt x="2163902" y="929188"/>
                    <a:pt x="1027830" y="1224751"/>
                  </a:cubicBezTo>
                  <a:cubicBezTo>
                    <a:pt x="-108242" y="1520314"/>
                    <a:pt x="-468461" y="2799551"/>
                    <a:pt x="806157" y="3108969"/>
                  </a:cubicBezTo>
                  <a:cubicBezTo>
                    <a:pt x="2080775" y="3418387"/>
                    <a:pt x="6371066" y="3741660"/>
                    <a:pt x="7594884" y="3358351"/>
                  </a:cubicBezTo>
                  <a:cubicBezTo>
                    <a:pt x="8818702" y="2975042"/>
                    <a:pt x="8707866" y="1640388"/>
                    <a:pt x="8149066" y="8091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: 形状 18"/>
            <p:cNvSpPr/>
            <p:nvPr>
              <p:custDataLst>
                <p:tags r:id="rId12"/>
              </p:custDataLst>
            </p:nvPr>
          </p:nvSpPr>
          <p:spPr>
            <a:xfrm rot="20332014" flipH="1" flipV="1">
              <a:off x="-758506" y="-484093"/>
              <a:ext cx="2001758" cy="1153034"/>
            </a:xfrm>
            <a:custGeom>
              <a:avLst/>
              <a:gdLst>
                <a:gd name="connsiteX0" fmla="*/ 7442041 w 8728045"/>
                <a:gd name="connsiteY0" fmla="*/ 841296 h 3331381"/>
                <a:gd name="connsiteX1" fmla="*/ 5668659 w 8728045"/>
                <a:gd name="connsiteY1" fmla="*/ 10023 h 3331381"/>
                <a:gd name="connsiteX2" fmla="*/ 3396514 w 8728045"/>
                <a:gd name="connsiteY2" fmla="*/ 1312351 h 3331381"/>
                <a:gd name="connsiteX3" fmla="*/ 681023 w 8728045"/>
                <a:gd name="connsiteY3" fmla="*/ 1256933 h 3331381"/>
                <a:gd name="connsiteX4" fmla="*/ 681023 w 8728045"/>
                <a:gd name="connsiteY4" fmla="*/ 3030314 h 3331381"/>
                <a:gd name="connsiteX5" fmla="*/ 8328732 w 8728045"/>
                <a:gd name="connsiteY5" fmla="*/ 3113442 h 3331381"/>
                <a:gd name="connsiteX6" fmla="*/ 7442041 w 8728045"/>
                <a:gd name="connsiteY6" fmla="*/ 841296 h 3331381"/>
                <a:gd name="connsiteX0-1" fmla="*/ 7442041 w 8728045"/>
                <a:gd name="connsiteY0-2" fmla="*/ 835992 h 3326077"/>
                <a:gd name="connsiteX1-3" fmla="*/ 5668659 w 8728045"/>
                <a:gd name="connsiteY1-4" fmla="*/ 4719 h 3326077"/>
                <a:gd name="connsiteX2-5" fmla="*/ 3396514 w 8728045"/>
                <a:gd name="connsiteY2-6" fmla="*/ 1307047 h 3326077"/>
                <a:gd name="connsiteX3-7" fmla="*/ 681023 w 8728045"/>
                <a:gd name="connsiteY3-8" fmla="*/ 1251629 h 3326077"/>
                <a:gd name="connsiteX4-9" fmla="*/ 681023 w 8728045"/>
                <a:gd name="connsiteY4-10" fmla="*/ 3025010 h 3326077"/>
                <a:gd name="connsiteX5-11" fmla="*/ 8328732 w 8728045"/>
                <a:gd name="connsiteY5-12" fmla="*/ 3108138 h 3326077"/>
                <a:gd name="connsiteX6-13" fmla="*/ 7442041 w 8728045"/>
                <a:gd name="connsiteY6-14" fmla="*/ 835992 h 3326077"/>
                <a:gd name="connsiteX0-15" fmla="*/ 7442041 w 8687515"/>
                <a:gd name="connsiteY0-16" fmla="*/ 838801 h 3328886"/>
                <a:gd name="connsiteX1-17" fmla="*/ 5668659 w 8687515"/>
                <a:gd name="connsiteY1-18" fmla="*/ 7528 h 3328886"/>
                <a:gd name="connsiteX2-19" fmla="*/ 3396514 w 8687515"/>
                <a:gd name="connsiteY2-20" fmla="*/ 1309856 h 3328886"/>
                <a:gd name="connsiteX3-21" fmla="*/ 681023 w 8687515"/>
                <a:gd name="connsiteY3-22" fmla="*/ 1254438 h 3328886"/>
                <a:gd name="connsiteX4-23" fmla="*/ 681023 w 8687515"/>
                <a:gd name="connsiteY4-24" fmla="*/ 3027819 h 3328886"/>
                <a:gd name="connsiteX5-25" fmla="*/ 8328732 w 8687515"/>
                <a:gd name="connsiteY5-26" fmla="*/ 3110947 h 3328886"/>
                <a:gd name="connsiteX6-27" fmla="*/ 7442041 w 8687515"/>
                <a:gd name="connsiteY6-28" fmla="*/ 838801 h 3328886"/>
                <a:gd name="connsiteX0-29" fmla="*/ 7442041 w 8096760"/>
                <a:gd name="connsiteY0-30" fmla="*/ 836315 h 3441068"/>
                <a:gd name="connsiteX1-31" fmla="*/ 5668659 w 8096760"/>
                <a:gd name="connsiteY1-32" fmla="*/ 5042 h 3441068"/>
                <a:gd name="connsiteX2-33" fmla="*/ 3396514 w 8096760"/>
                <a:gd name="connsiteY2-34" fmla="*/ 1307370 h 3441068"/>
                <a:gd name="connsiteX3-35" fmla="*/ 681023 w 8096760"/>
                <a:gd name="connsiteY3-36" fmla="*/ 1251952 h 3441068"/>
                <a:gd name="connsiteX4-37" fmla="*/ 681023 w 8096760"/>
                <a:gd name="connsiteY4-38" fmla="*/ 3025333 h 3441068"/>
                <a:gd name="connsiteX5-39" fmla="*/ 7552878 w 8096760"/>
                <a:gd name="connsiteY5-40" fmla="*/ 3274715 h 3441068"/>
                <a:gd name="connsiteX6-41" fmla="*/ 7442041 w 8096760"/>
                <a:gd name="connsiteY6-42" fmla="*/ 836315 h 3441068"/>
                <a:gd name="connsiteX0-43" fmla="*/ 7442041 w 7741974"/>
                <a:gd name="connsiteY0-44" fmla="*/ 836430 h 3483784"/>
                <a:gd name="connsiteX1-45" fmla="*/ 5668659 w 7741974"/>
                <a:gd name="connsiteY1-46" fmla="*/ 5157 h 3483784"/>
                <a:gd name="connsiteX2-47" fmla="*/ 3396514 w 7741974"/>
                <a:gd name="connsiteY2-48" fmla="*/ 1307485 h 3483784"/>
                <a:gd name="connsiteX3-49" fmla="*/ 681023 w 7741974"/>
                <a:gd name="connsiteY3-50" fmla="*/ 1252067 h 3483784"/>
                <a:gd name="connsiteX4-51" fmla="*/ 681023 w 7741974"/>
                <a:gd name="connsiteY4-52" fmla="*/ 3025448 h 3483784"/>
                <a:gd name="connsiteX5-53" fmla="*/ 7026405 w 7741974"/>
                <a:gd name="connsiteY5-54" fmla="*/ 3330248 h 3483784"/>
                <a:gd name="connsiteX6-55" fmla="*/ 7442041 w 7741974"/>
                <a:gd name="connsiteY6-56" fmla="*/ 836430 h 3483784"/>
                <a:gd name="connsiteX0-57" fmla="*/ 7442041 w 7741974"/>
                <a:gd name="connsiteY0-58" fmla="*/ 836430 h 3483784"/>
                <a:gd name="connsiteX1-59" fmla="*/ 5668659 w 7741974"/>
                <a:gd name="connsiteY1-60" fmla="*/ 5157 h 3483784"/>
                <a:gd name="connsiteX2-61" fmla="*/ 3396514 w 7741974"/>
                <a:gd name="connsiteY2-62" fmla="*/ 1307485 h 3483784"/>
                <a:gd name="connsiteX3-63" fmla="*/ 681023 w 7741974"/>
                <a:gd name="connsiteY3-64" fmla="*/ 1252067 h 3483784"/>
                <a:gd name="connsiteX4-65" fmla="*/ 681023 w 7741974"/>
                <a:gd name="connsiteY4-66" fmla="*/ 3025448 h 3483784"/>
                <a:gd name="connsiteX5-67" fmla="*/ 7026405 w 7741974"/>
                <a:gd name="connsiteY5-68" fmla="*/ 3330248 h 3483784"/>
                <a:gd name="connsiteX6-69" fmla="*/ 7442041 w 7741974"/>
                <a:gd name="connsiteY6-70" fmla="*/ 836430 h 3483784"/>
                <a:gd name="connsiteX0-71" fmla="*/ 7474416 w 7774349"/>
                <a:gd name="connsiteY0-72" fmla="*/ 836430 h 3483784"/>
                <a:gd name="connsiteX1-73" fmla="*/ 5701034 w 7774349"/>
                <a:gd name="connsiteY1-74" fmla="*/ 5157 h 3483784"/>
                <a:gd name="connsiteX2-75" fmla="*/ 3428889 w 7774349"/>
                <a:gd name="connsiteY2-76" fmla="*/ 1307485 h 3483784"/>
                <a:gd name="connsiteX3-77" fmla="*/ 713398 w 7774349"/>
                <a:gd name="connsiteY3-78" fmla="*/ 1252067 h 3483784"/>
                <a:gd name="connsiteX4-79" fmla="*/ 713398 w 7774349"/>
                <a:gd name="connsiteY4-80" fmla="*/ 3025448 h 3483784"/>
                <a:gd name="connsiteX5-81" fmla="*/ 7058780 w 7774349"/>
                <a:gd name="connsiteY5-82" fmla="*/ 3330248 h 3483784"/>
                <a:gd name="connsiteX6-83" fmla="*/ 7474416 w 7774349"/>
                <a:gd name="connsiteY6-84" fmla="*/ 836430 h 3483784"/>
                <a:gd name="connsiteX0-85" fmla="*/ 7564699 w 7864632"/>
                <a:gd name="connsiteY0-86" fmla="*/ 836430 h 3483784"/>
                <a:gd name="connsiteX1-87" fmla="*/ 5791317 w 7864632"/>
                <a:gd name="connsiteY1-88" fmla="*/ 5157 h 3483784"/>
                <a:gd name="connsiteX2-89" fmla="*/ 3519172 w 7864632"/>
                <a:gd name="connsiteY2-90" fmla="*/ 1307485 h 3483784"/>
                <a:gd name="connsiteX3-91" fmla="*/ 582009 w 7864632"/>
                <a:gd name="connsiteY3-92" fmla="*/ 1196648 h 3483784"/>
                <a:gd name="connsiteX4-93" fmla="*/ 803681 w 7864632"/>
                <a:gd name="connsiteY4-94" fmla="*/ 3025448 h 3483784"/>
                <a:gd name="connsiteX5-95" fmla="*/ 7149063 w 7864632"/>
                <a:gd name="connsiteY5-96" fmla="*/ 3330248 h 3483784"/>
                <a:gd name="connsiteX6-97" fmla="*/ 7564699 w 7864632"/>
                <a:gd name="connsiteY6-98" fmla="*/ 836430 h 3483784"/>
                <a:gd name="connsiteX0-99" fmla="*/ 7838746 w 8138679"/>
                <a:gd name="connsiteY0-100" fmla="*/ 836430 h 3483784"/>
                <a:gd name="connsiteX1-101" fmla="*/ 6065364 w 8138679"/>
                <a:gd name="connsiteY1-102" fmla="*/ 5157 h 3483784"/>
                <a:gd name="connsiteX2-103" fmla="*/ 3793219 w 8138679"/>
                <a:gd name="connsiteY2-104" fmla="*/ 1307485 h 3483784"/>
                <a:gd name="connsiteX3-105" fmla="*/ 856056 w 8138679"/>
                <a:gd name="connsiteY3-106" fmla="*/ 1196648 h 3483784"/>
                <a:gd name="connsiteX4-107" fmla="*/ 1077728 w 8138679"/>
                <a:gd name="connsiteY4-108" fmla="*/ 3025448 h 3483784"/>
                <a:gd name="connsiteX5-109" fmla="*/ 7423110 w 8138679"/>
                <a:gd name="connsiteY5-110" fmla="*/ 3330248 h 3483784"/>
                <a:gd name="connsiteX6-111" fmla="*/ 7838746 w 8138679"/>
                <a:gd name="connsiteY6-112" fmla="*/ 836430 h 3483784"/>
                <a:gd name="connsiteX0-113" fmla="*/ 7509622 w 7807782"/>
                <a:gd name="connsiteY0-114" fmla="*/ 836430 h 3576482"/>
                <a:gd name="connsiteX1-115" fmla="*/ 5736240 w 7807782"/>
                <a:gd name="connsiteY1-116" fmla="*/ 5157 h 3576482"/>
                <a:gd name="connsiteX2-117" fmla="*/ 3464095 w 7807782"/>
                <a:gd name="connsiteY2-118" fmla="*/ 1307485 h 3576482"/>
                <a:gd name="connsiteX3-119" fmla="*/ 526932 w 7807782"/>
                <a:gd name="connsiteY3-120" fmla="*/ 1196648 h 3576482"/>
                <a:gd name="connsiteX4-121" fmla="*/ 776313 w 7807782"/>
                <a:gd name="connsiteY4-122" fmla="*/ 3274830 h 3576482"/>
                <a:gd name="connsiteX5-123" fmla="*/ 7093986 w 7807782"/>
                <a:gd name="connsiteY5-124" fmla="*/ 3330248 h 3576482"/>
                <a:gd name="connsiteX6-125" fmla="*/ 7509622 w 7807782"/>
                <a:gd name="connsiteY6-126" fmla="*/ 836430 h 3576482"/>
                <a:gd name="connsiteX0-127" fmla="*/ 7833743 w 8162371"/>
                <a:gd name="connsiteY0-128" fmla="*/ 836430 h 3500704"/>
                <a:gd name="connsiteX1-129" fmla="*/ 6060361 w 8162371"/>
                <a:gd name="connsiteY1-130" fmla="*/ 5157 h 3500704"/>
                <a:gd name="connsiteX2-131" fmla="*/ 3788216 w 8162371"/>
                <a:gd name="connsiteY2-132" fmla="*/ 1307485 h 3500704"/>
                <a:gd name="connsiteX3-133" fmla="*/ 851053 w 8162371"/>
                <a:gd name="connsiteY3-134" fmla="*/ 1196648 h 3500704"/>
                <a:gd name="connsiteX4-135" fmla="*/ 629380 w 8162371"/>
                <a:gd name="connsiteY4-136" fmla="*/ 3080866 h 3500704"/>
                <a:gd name="connsiteX5-137" fmla="*/ 7418107 w 8162371"/>
                <a:gd name="connsiteY5-138" fmla="*/ 3330248 h 3500704"/>
                <a:gd name="connsiteX6-139" fmla="*/ 7833743 w 8162371"/>
                <a:gd name="connsiteY6-140" fmla="*/ 836430 h 3500704"/>
                <a:gd name="connsiteX0-141" fmla="*/ 8010520 w 8339148"/>
                <a:gd name="connsiteY0-142" fmla="*/ 836430 h 3500704"/>
                <a:gd name="connsiteX1-143" fmla="*/ 6237138 w 8339148"/>
                <a:gd name="connsiteY1-144" fmla="*/ 5157 h 3500704"/>
                <a:gd name="connsiteX2-145" fmla="*/ 3964993 w 8339148"/>
                <a:gd name="connsiteY2-146" fmla="*/ 1307485 h 3500704"/>
                <a:gd name="connsiteX3-147" fmla="*/ 1027830 w 8339148"/>
                <a:gd name="connsiteY3-148" fmla="*/ 1196648 h 3500704"/>
                <a:gd name="connsiteX4-149" fmla="*/ 806157 w 8339148"/>
                <a:gd name="connsiteY4-150" fmla="*/ 3080866 h 3500704"/>
                <a:gd name="connsiteX5-151" fmla="*/ 7594884 w 8339148"/>
                <a:gd name="connsiteY5-152" fmla="*/ 3330248 h 3500704"/>
                <a:gd name="connsiteX6-153" fmla="*/ 8010520 w 8339148"/>
                <a:gd name="connsiteY6-154" fmla="*/ 836430 h 3500704"/>
                <a:gd name="connsiteX0-155" fmla="*/ 8010520 w 8339148"/>
                <a:gd name="connsiteY0-156" fmla="*/ 836430 h 3500704"/>
                <a:gd name="connsiteX1-157" fmla="*/ 6237138 w 8339148"/>
                <a:gd name="connsiteY1-158" fmla="*/ 5157 h 3500704"/>
                <a:gd name="connsiteX2-159" fmla="*/ 3964993 w 8339148"/>
                <a:gd name="connsiteY2-160" fmla="*/ 1307485 h 3500704"/>
                <a:gd name="connsiteX3-161" fmla="*/ 1027830 w 8339148"/>
                <a:gd name="connsiteY3-162" fmla="*/ 1196648 h 3500704"/>
                <a:gd name="connsiteX4-163" fmla="*/ 806157 w 8339148"/>
                <a:gd name="connsiteY4-164" fmla="*/ 3080866 h 3500704"/>
                <a:gd name="connsiteX5-165" fmla="*/ 7594884 w 8339148"/>
                <a:gd name="connsiteY5-166" fmla="*/ 3330248 h 3500704"/>
                <a:gd name="connsiteX6-167" fmla="*/ 8010520 w 8339148"/>
                <a:gd name="connsiteY6-168" fmla="*/ 836430 h 3500704"/>
                <a:gd name="connsiteX0-169" fmla="*/ 8010520 w 8339148"/>
                <a:gd name="connsiteY0-170" fmla="*/ 832514 h 3496788"/>
                <a:gd name="connsiteX1-171" fmla="*/ 6237138 w 8339148"/>
                <a:gd name="connsiteY1-172" fmla="*/ 1241 h 3496788"/>
                <a:gd name="connsiteX2-173" fmla="*/ 3964993 w 8339148"/>
                <a:gd name="connsiteY2-174" fmla="*/ 1303569 h 3496788"/>
                <a:gd name="connsiteX3-175" fmla="*/ 1027830 w 8339148"/>
                <a:gd name="connsiteY3-176" fmla="*/ 1192732 h 3496788"/>
                <a:gd name="connsiteX4-177" fmla="*/ 806157 w 8339148"/>
                <a:gd name="connsiteY4-178" fmla="*/ 3076950 h 3496788"/>
                <a:gd name="connsiteX5-179" fmla="*/ 7594884 w 8339148"/>
                <a:gd name="connsiteY5-180" fmla="*/ 3326332 h 3496788"/>
                <a:gd name="connsiteX6-181" fmla="*/ 8010520 w 8339148"/>
                <a:gd name="connsiteY6-182" fmla="*/ 832514 h 3496788"/>
                <a:gd name="connsiteX0-183" fmla="*/ 8010520 w 8464456"/>
                <a:gd name="connsiteY0-184" fmla="*/ 836279 h 3500553"/>
                <a:gd name="connsiteX1-185" fmla="*/ 6237138 w 8464456"/>
                <a:gd name="connsiteY1-186" fmla="*/ 5006 h 3500553"/>
                <a:gd name="connsiteX2-187" fmla="*/ 3964993 w 8464456"/>
                <a:gd name="connsiteY2-188" fmla="*/ 1307334 h 3500553"/>
                <a:gd name="connsiteX3-189" fmla="*/ 1027830 w 8464456"/>
                <a:gd name="connsiteY3-190" fmla="*/ 1196497 h 3500553"/>
                <a:gd name="connsiteX4-191" fmla="*/ 806157 w 8464456"/>
                <a:gd name="connsiteY4-192" fmla="*/ 3080715 h 3500553"/>
                <a:gd name="connsiteX5-193" fmla="*/ 7594884 w 8464456"/>
                <a:gd name="connsiteY5-194" fmla="*/ 3330097 h 3500553"/>
                <a:gd name="connsiteX6-195" fmla="*/ 8010520 w 8464456"/>
                <a:gd name="connsiteY6-196" fmla="*/ 836279 h 3500553"/>
                <a:gd name="connsiteX0-197" fmla="*/ 8149066 w 8551017"/>
                <a:gd name="connsiteY0-198" fmla="*/ 809115 h 3532910"/>
                <a:gd name="connsiteX1-199" fmla="*/ 6237138 w 8551017"/>
                <a:gd name="connsiteY1-200" fmla="*/ 33260 h 3532910"/>
                <a:gd name="connsiteX2-201" fmla="*/ 3964993 w 8551017"/>
                <a:gd name="connsiteY2-202" fmla="*/ 1335588 h 3532910"/>
                <a:gd name="connsiteX3-203" fmla="*/ 1027830 w 8551017"/>
                <a:gd name="connsiteY3-204" fmla="*/ 1224751 h 3532910"/>
                <a:gd name="connsiteX4-205" fmla="*/ 806157 w 8551017"/>
                <a:gd name="connsiteY4-206" fmla="*/ 3108969 h 3532910"/>
                <a:gd name="connsiteX5-207" fmla="*/ 7594884 w 8551017"/>
                <a:gd name="connsiteY5-208" fmla="*/ 3358351 h 3532910"/>
                <a:gd name="connsiteX6-209" fmla="*/ 8149066 w 8551017"/>
                <a:gd name="connsiteY6-210" fmla="*/ 809115 h 3532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551017" h="3532910">
                  <a:moveTo>
                    <a:pt x="8149066" y="809115"/>
                  </a:moveTo>
                  <a:cubicBezTo>
                    <a:pt x="7590266" y="-22158"/>
                    <a:pt x="6934484" y="-54486"/>
                    <a:pt x="6237138" y="33260"/>
                  </a:cubicBezTo>
                  <a:cubicBezTo>
                    <a:pt x="5539792" y="121006"/>
                    <a:pt x="5110302" y="1137006"/>
                    <a:pt x="3964993" y="1335588"/>
                  </a:cubicBezTo>
                  <a:cubicBezTo>
                    <a:pt x="2819684" y="1534170"/>
                    <a:pt x="2163902" y="929188"/>
                    <a:pt x="1027830" y="1224751"/>
                  </a:cubicBezTo>
                  <a:cubicBezTo>
                    <a:pt x="-108242" y="1520314"/>
                    <a:pt x="-468461" y="2799551"/>
                    <a:pt x="806157" y="3108969"/>
                  </a:cubicBezTo>
                  <a:cubicBezTo>
                    <a:pt x="2080775" y="3418387"/>
                    <a:pt x="6371066" y="3741660"/>
                    <a:pt x="7594884" y="3358351"/>
                  </a:cubicBezTo>
                  <a:cubicBezTo>
                    <a:pt x="8818702" y="2975042"/>
                    <a:pt x="8707866" y="1640388"/>
                    <a:pt x="8149066" y="809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1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7" b="26871"/>
            <a:stretch>
              <a:fillRect/>
            </a:stretch>
          </p:blipFill>
          <p:spPr>
            <a:xfrm rot="19761410" flipV="1">
              <a:off x="-1265228" y="-400357"/>
              <a:ext cx="2694936" cy="1189314"/>
            </a:xfrm>
            <a:prstGeom prst="rect">
              <a:avLst/>
            </a:prstGeom>
          </p:spPr>
        </p:pic>
      </p:grpSp>
      <p:grpSp>
        <p:nvGrpSpPr>
          <p:cNvPr id="11" name="组合 6"/>
          <p:cNvGrpSpPr/>
          <p:nvPr/>
        </p:nvGrpSpPr>
        <p:grpSpPr>
          <a:xfrm rot="0">
            <a:off x="10585450" y="5901055"/>
            <a:ext cx="2694940" cy="1568450"/>
            <a:chOff x="10585535" y="5900786"/>
            <a:chExt cx="2694936" cy="1568588"/>
          </a:xfrm>
        </p:grpSpPr>
        <p:sp>
          <p:nvSpPr>
            <p:cNvPr id="14" name="任意多边形: 形状 14"/>
            <p:cNvSpPr/>
            <p:nvPr>
              <p:custDataLst>
                <p:tags r:id="rId14"/>
              </p:custDataLst>
            </p:nvPr>
          </p:nvSpPr>
          <p:spPr>
            <a:xfrm rot="20332014">
              <a:off x="10653909" y="5900786"/>
              <a:ext cx="2177116" cy="1254039"/>
            </a:xfrm>
            <a:custGeom>
              <a:avLst/>
              <a:gdLst>
                <a:gd name="connsiteX0" fmla="*/ 7442041 w 8728045"/>
                <a:gd name="connsiteY0" fmla="*/ 841296 h 3331381"/>
                <a:gd name="connsiteX1" fmla="*/ 5668659 w 8728045"/>
                <a:gd name="connsiteY1" fmla="*/ 10023 h 3331381"/>
                <a:gd name="connsiteX2" fmla="*/ 3396514 w 8728045"/>
                <a:gd name="connsiteY2" fmla="*/ 1312351 h 3331381"/>
                <a:gd name="connsiteX3" fmla="*/ 681023 w 8728045"/>
                <a:gd name="connsiteY3" fmla="*/ 1256933 h 3331381"/>
                <a:gd name="connsiteX4" fmla="*/ 681023 w 8728045"/>
                <a:gd name="connsiteY4" fmla="*/ 3030314 h 3331381"/>
                <a:gd name="connsiteX5" fmla="*/ 8328732 w 8728045"/>
                <a:gd name="connsiteY5" fmla="*/ 3113442 h 3331381"/>
                <a:gd name="connsiteX6" fmla="*/ 7442041 w 8728045"/>
                <a:gd name="connsiteY6" fmla="*/ 841296 h 3331381"/>
                <a:gd name="connsiteX0-1" fmla="*/ 7442041 w 8728045"/>
                <a:gd name="connsiteY0-2" fmla="*/ 835992 h 3326077"/>
                <a:gd name="connsiteX1-3" fmla="*/ 5668659 w 8728045"/>
                <a:gd name="connsiteY1-4" fmla="*/ 4719 h 3326077"/>
                <a:gd name="connsiteX2-5" fmla="*/ 3396514 w 8728045"/>
                <a:gd name="connsiteY2-6" fmla="*/ 1307047 h 3326077"/>
                <a:gd name="connsiteX3-7" fmla="*/ 681023 w 8728045"/>
                <a:gd name="connsiteY3-8" fmla="*/ 1251629 h 3326077"/>
                <a:gd name="connsiteX4-9" fmla="*/ 681023 w 8728045"/>
                <a:gd name="connsiteY4-10" fmla="*/ 3025010 h 3326077"/>
                <a:gd name="connsiteX5-11" fmla="*/ 8328732 w 8728045"/>
                <a:gd name="connsiteY5-12" fmla="*/ 3108138 h 3326077"/>
                <a:gd name="connsiteX6-13" fmla="*/ 7442041 w 8728045"/>
                <a:gd name="connsiteY6-14" fmla="*/ 835992 h 3326077"/>
                <a:gd name="connsiteX0-15" fmla="*/ 7442041 w 8687515"/>
                <a:gd name="connsiteY0-16" fmla="*/ 838801 h 3328886"/>
                <a:gd name="connsiteX1-17" fmla="*/ 5668659 w 8687515"/>
                <a:gd name="connsiteY1-18" fmla="*/ 7528 h 3328886"/>
                <a:gd name="connsiteX2-19" fmla="*/ 3396514 w 8687515"/>
                <a:gd name="connsiteY2-20" fmla="*/ 1309856 h 3328886"/>
                <a:gd name="connsiteX3-21" fmla="*/ 681023 w 8687515"/>
                <a:gd name="connsiteY3-22" fmla="*/ 1254438 h 3328886"/>
                <a:gd name="connsiteX4-23" fmla="*/ 681023 w 8687515"/>
                <a:gd name="connsiteY4-24" fmla="*/ 3027819 h 3328886"/>
                <a:gd name="connsiteX5-25" fmla="*/ 8328732 w 8687515"/>
                <a:gd name="connsiteY5-26" fmla="*/ 3110947 h 3328886"/>
                <a:gd name="connsiteX6-27" fmla="*/ 7442041 w 8687515"/>
                <a:gd name="connsiteY6-28" fmla="*/ 838801 h 3328886"/>
                <a:gd name="connsiteX0-29" fmla="*/ 7442041 w 8096760"/>
                <a:gd name="connsiteY0-30" fmla="*/ 836315 h 3441068"/>
                <a:gd name="connsiteX1-31" fmla="*/ 5668659 w 8096760"/>
                <a:gd name="connsiteY1-32" fmla="*/ 5042 h 3441068"/>
                <a:gd name="connsiteX2-33" fmla="*/ 3396514 w 8096760"/>
                <a:gd name="connsiteY2-34" fmla="*/ 1307370 h 3441068"/>
                <a:gd name="connsiteX3-35" fmla="*/ 681023 w 8096760"/>
                <a:gd name="connsiteY3-36" fmla="*/ 1251952 h 3441068"/>
                <a:gd name="connsiteX4-37" fmla="*/ 681023 w 8096760"/>
                <a:gd name="connsiteY4-38" fmla="*/ 3025333 h 3441068"/>
                <a:gd name="connsiteX5-39" fmla="*/ 7552878 w 8096760"/>
                <a:gd name="connsiteY5-40" fmla="*/ 3274715 h 3441068"/>
                <a:gd name="connsiteX6-41" fmla="*/ 7442041 w 8096760"/>
                <a:gd name="connsiteY6-42" fmla="*/ 836315 h 3441068"/>
                <a:gd name="connsiteX0-43" fmla="*/ 7442041 w 7741974"/>
                <a:gd name="connsiteY0-44" fmla="*/ 836430 h 3483784"/>
                <a:gd name="connsiteX1-45" fmla="*/ 5668659 w 7741974"/>
                <a:gd name="connsiteY1-46" fmla="*/ 5157 h 3483784"/>
                <a:gd name="connsiteX2-47" fmla="*/ 3396514 w 7741974"/>
                <a:gd name="connsiteY2-48" fmla="*/ 1307485 h 3483784"/>
                <a:gd name="connsiteX3-49" fmla="*/ 681023 w 7741974"/>
                <a:gd name="connsiteY3-50" fmla="*/ 1252067 h 3483784"/>
                <a:gd name="connsiteX4-51" fmla="*/ 681023 w 7741974"/>
                <a:gd name="connsiteY4-52" fmla="*/ 3025448 h 3483784"/>
                <a:gd name="connsiteX5-53" fmla="*/ 7026405 w 7741974"/>
                <a:gd name="connsiteY5-54" fmla="*/ 3330248 h 3483784"/>
                <a:gd name="connsiteX6-55" fmla="*/ 7442041 w 7741974"/>
                <a:gd name="connsiteY6-56" fmla="*/ 836430 h 3483784"/>
                <a:gd name="connsiteX0-57" fmla="*/ 7442041 w 7741974"/>
                <a:gd name="connsiteY0-58" fmla="*/ 836430 h 3483784"/>
                <a:gd name="connsiteX1-59" fmla="*/ 5668659 w 7741974"/>
                <a:gd name="connsiteY1-60" fmla="*/ 5157 h 3483784"/>
                <a:gd name="connsiteX2-61" fmla="*/ 3396514 w 7741974"/>
                <a:gd name="connsiteY2-62" fmla="*/ 1307485 h 3483784"/>
                <a:gd name="connsiteX3-63" fmla="*/ 681023 w 7741974"/>
                <a:gd name="connsiteY3-64" fmla="*/ 1252067 h 3483784"/>
                <a:gd name="connsiteX4-65" fmla="*/ 681023 w 7741974"/>
                <a:gd name="connsiteY4-66" fmla="*/ 3025448 h 3483784"/>
                <a:gd name="connsiteX5-67" fmla="*/ 7026405 w 7741974"/>
                <a:gd name="connsiteY5-68" fmla="*/ 3330248 h 3483784"/>
                <a:gd name="connsiteX6-69" fmla="*/ 7442041 w 7741974"/>
                <a:gd name="connsiteY6-70" fmla="*/ 836430 h 3483784"/>
                <a:gd name="connsiteX0-71" fmla="*/ 7474416 w 7774349"/>
                <a:gd name="connsiteY0-72" fmla="*/ 836430 h 3483784"/>
                <a:gd name="connsiteX1-73" fmla="*/ 5701034 w 7774349"/>
                <a:gd name="connsiteY1-74" fmla="*/ 5157 h 3483784"/>
                <a:gd name="connsiteX2-75" fmla="*/ 3428889 w 7774349"/>
                <a:gd name="connsiteY2-76" fmla="*/ 1307485 h 3483784"/>
                <a:gd name="connsiteX3-77" fmla="*/ 713398 w 7774349"/>
                <a:gd name="connsiteY3-78" fmla="*/ 1252067 h 3483784"/>
                <a:gd name="connsiteX4-79" fmla="*/ 713398 w 7774349"/>
                <a:gd name="connsiteY4-80" fmla="*/ 3025448 h 3483784"/>
                <a:gd name="connsiteX5-81" fmla="*/ 7058780 w 7774349"/>
                <a:gd name="connsiteY5-82" fmla="*/ 3330248 h 3483784"/>
                <a:gd name="connsiteX6-83" fmla="*/ 7474416 w 7774349"/>
                <a:gd name="connsiteY6-84" fmla="*/ 836430 h 3483784"/>
                <a:gd name="connsiteX0-85" fmla="*/ 7564699 w 7864632"/>
                <a:gd name="connsiteY0-86" fmla="*/ 836430 h 3483784"/>
                <a:gd name="connsiteX1-87" fmla="*/ 5791317 w 7864632"/>
                <a:gd name="connsiteY1-88" fmla="*/ 5157 h 3483784"/>
                <a:gd name="connsiteX2-89" fmla="*/ 3519172 w 7864632"/>
                <a:gd name="connsiteY2-90" fmla="*/ 1307485 h 3483784"/>
                <a:gd name="connsiteX3-91" fmla="*/ 582009 w 7864632"/>
                <a:gd name="connsiteY3-92" fmla="*/ 1196648 h 3483784"/>
                <a:gd name="connsiteX4-93" fmla="*/ 803681 w 7864632"/>
                <a:gd name="connsiteY4-94" fmla="*/ 3025448 h 3483784"/>
                <a:gd name="connsiteX5-95" fmla="*/ 7149063 w 7864632"/>
                <a:gd name="connsiteY5-96" fmla="*/ 3330248 h 3483784"/>
                <a:gd name="connsiteX6-97" fmla="*/ 7564699 w 7864632"/>
                <a:gd name="connsiteY6-98" fmla="*/ 836430 h 3483784"/>
                <a:gd name="connsiteX0-99" fmla="*/ 7838746 w 8138679"/>
                <a:gd name="connsiteY0-100" fmla="*/ 836430 h 3483784"/>
                <a:gd name="connsiteX1-101" fmla="*/ 6065364 w 8138679"/>
                <a:gd name="connsiteY1-102" fmla="*/ 5157 h 3483784"/>
                <a:gd name="connsiteX2-103" fmla="*/ 3793219 w 8138679"/>
                <a:gd name="connsiteY2-104" fmla="*/ 1307485 h 3483784"/>
                <a:gd name="connsiteX3-105" fmla="*/ 856056 w 8138679"/>
                <a:gd name="connsiteY3-106" fmla="*/ 1196648 h 3483784"/>
                <a:gd name="connsiteX4-107" fmla="*/ 1077728 w 8138679"/>
                <a:gd name="connsiteY4-108" fmla="*/ 3025448 h 3483784"/>
                <a:gd name="connsiteX5-109" fmla="*/ 7423110 w 8138679"/>
                <a:gd name="connsiteY5-110" fmla="*/ 3330248 h 3483784"/>
                <a:gd name="connsiteX6-111" fmla="*/ 7838746 w 8138679"/>
                <a:gd name="connsiteY6-112" fmla="*/ 836430 h 3483784"/>
                <a:gd name="connsiteX0-113" fmla="*/ 7509622 w 7807782"/>
                <a:gd name="connsiteY0-114" fmla="*/ 836430 h 3576482"/>
                <a:gd name="connsiteX1-115" fmla="*/ 5736240 w 7807782"/>
                <a:gd name="connsiteY1-116" fmla="*/ 5157 h 3576482"/>
                <a:gd name="connsiteX2-117" fmla="*/ 3464095 w 7807782"/>
                <a:gd name="connsiteY2-118" fmla="*/ 1307485 h 3576482"/>
                <a:gd name="connsiteX3-119" fmla="*/ 526932 w 7807782"/>
                <a:gd name="connsiteY3-120" fmla="*/ 1196648 h 3576482"/>
                <a:gd name="connsiteX4-121" fmla="*/ 776313 w 7807782"/>
                <a:gd name="connsiteY4-122" fmla="*/ 3274830 h 3576482"/>
                <a:gd name="connsiteX5-123" fmla="*/ 7093986 w 7807782"/>
                <a:gd name="connsiteY5-124" fmla="*/ 3330248 h 3576482"/>
                <a:gd name="connsiteX6-125" fmla="*/ 7509622 w 7807782"/>
                <a:gd name="connsiteY6-126" fmla="*/ 836430 h 3576482"/>
                <a:gd name="connsiteX0-127" fmla="*/ 7833743 w 8162371"/>
                <a:gd name="connsiteY0-128" fmla="*/ 836430 h 3500704"/>
                <a:gd name="connsiteX1-129" fmla="*/ 6060361 w 8162371"/>
                <a:gd name="connsiteY1-130" fmla="*/ 5157 h 3500704"/>
                <a:gd name="connsiteX2-131" fmla="*/ 3788216 w 8162371"/>
                <a:gd name="connsiteY2-132" fmla="*/ 1307485 h 3500704"/>
                <a:gd name="connsiteX3-133" fmla="*/ 851053 w 8162371"/>
                <a:gd name="connsiteY3-134" fmla="*/ 1196648 h 3500704"/>
                <a:gd name="connsiteX4-135" fmla="*/ 629380 w 8162371"/>
                <a:gd name="connsiteY4-136" fmla="*/ 3080866 h 3500704"/>
                <a:gd name="connsiteX5-137" fmla="*/ 7418107 w 8162371"/>
                <a:gd name="connsiteY5-138" fmla="*/ 3330248 h 3500704"/>
                <a:gd name="connsiteX6-139" fmla="*/ 7833743 w 8162371"/>
                <a:gd name="connsiteY6-140" fmla="*/ 836430 h 3500704"/>
                <a:gd name="connsiteX0-141" fmla="*/ 8010520 w 8339148"/>
                <a:gd name="connsiteY0-142" fmla="*/ 836430 h 3500704"/>
                <a:gd name="connsiteX1-143" fmla="*/ 6237138 w 8339148"/>
                <a:gd name="connsiteY1-144" fmla="*/ 5157 h 3500704"/>
                <a:gd name="connsiteX2-145" fmla="*/ 3964993 w 8339148"/>
                <a:gd name="connsiteY2-146" fmla="*/ 1307485 h 3500704"/>
                <a:gd name="connsiteX3-147" fmla="*/ 1027830 w 8339148"/>
                <a:gd name="connsiteY3-148" fmla="*/ 1196648 h 3500704"/>
                <a:gd name="connsiteX4-149" fmla="*/ 806157 w 8339148"/>
                <a:gd name="connsiteY4-150" fmla="*/ 3080866 h 3500704"/>
                <a:gd name="connsiteX5-151" fmla="*/ 7594884 w 8339148"/>
                <a:gd name="connsiteY5-152" fmla="*/ 3330248 h 3500704"/>
                <a:gd name="connsiteX6-153" fmla="*/ 8010520 w 8339148"/>
                <a:gd name="connsiteY6-154" fmla="*/ 836430 h 3500704"/>
                <a:gd name="connsiteX0-155" fmla="*/ 8010520 w 8339148"/>
                <a:gd name="connsiteY0-156" fmla="*/ 836430 h 3500704"/>
                <a:gd name="connsiteX1-157" fmla="*/ 6237138 w 8339148"/>
                <a:gd name="connsiteY1-158" fmla="*/ 5157 h 3500704"/>
                <a:gd name="connsiteX2-159" fmla="*/ 3964993 w 8339148"/>
                <a:gd name="connsiteY2-160" fmla="*/ 1307485 h 3500704"/>
                <a:gd name="connsiteX3-161" fmla="*/ 1027830 w 8339148"/>
                <a:gd name="connsiteY3-162" fmla="*/ 1196648 h 3500704"/>
                <a:gd name="connsiteX4-163" fmla="*/ 806157 w 8339148"/>
                <a:gd name="connsiteY4-164" fmla="*/ 3080866 h 3500704"/>
                <a:gd name="connsiteX5-165" fmla="*/ 7594884 w 8339148"/>
                <a:gd name="connsiteY5-166" fmla="*/ 3330248 h 3500704"/>
                <a:gd name="connsiteX6-167" fmla="*/ 8010520 w 8339148"/>
                <a:gd name="connsiteY6-168" fmla="*/ 836430 h 3500704"/>
                <a:gd name="connsiteX0-169" fmla="*/ 8010520 w 8339148"/>
                <a:gd name="connsiteY0-170" fmla="*/ 832514 h 3496788"/>
                <a:gd name="connsiteX1-171" fmla="*/ 6237138 w 8339148"/>
                <a:gd name="connsiteY1-172" fmla="*/ 1241 h 3496788"/>
                <a:gd name="connsiteX2-173" fmla="*/ 3964993 w 8339148"/>
                <a:gd name="connsiteY2-174" fmla="*/ 1303569 h 3496788"/>
                <a:gd name="connsiteX3-175" fmla="*/ 1027830 w 8339148"/>
                <a:gd name="connsiteY3-176" fmla="*/ 1192732 h 3496788"/>
                <a:gd name="connsiteX4-177" fmla="*/ 806157 w 8339148"/>
                <a:gd name="connsiteY4-178" fmla="*/ 3076950 h 3496788"/>
                <a:gd name="connsiteX5-179" fmla="*/ 7594884 w 8339148"/>
                <a:gd name="connsiteY5-180" fmla="*/ 3326332 h 3496788"/>
                <a:gd name="connsiteX6-181" fmla="*/ 8010520 w 8339148"/>
                <a:gd name="connsiteY6-182" fmla="*/ 832514 h 3496788"/>
                <a:gd name="connsiteX0-183" fmla="*/ 8010520 w 8464456"/>
                <a:gd name="connsiteY0-184" fmla="*/ 836279 h 3500553"/>
                <a:gd name="connsiteX1-185" fmla="*/ 6237138 w 8464456"/>
                <a:gd name="connsiteY1-186" fmla="*/ 5006 h 3500553"/>
                <a:gd name="connsiteX2-187" fmla="*/ 3964993 w 8464456"/>
                <a:gd name="connsiteY2-188" fmla="*/ 1307334 h 3500553"/>
                <a:gd name="connsiteX3-189" fmla="*/ 1027830 w 8464456"/>
                <a:gd name="connsiteY3-190" fmla="*/ 1196497 h 3500553"/>
                <a:gd name="connsiteX4-191" fmla="*/ 806157 w 8464456"/>
                <a:gd name="connsiteY4-192" fmla="*/ 3080715 h 3500553"/>
                <a:gd name="connsiteX5-193" fmla="*/ 7594884 w 8464456"/>
                <a:gd name="connsiteY5-194" fmla="*/ 3330097 h 3500553"/>
                <a:gd name="connsiteX6-195" fmla="*/ 8010520 w 8464456"/>
                <a:gd name="connsiteY6-196" fmla="*/ 836279 h 3500553"/>
                <a:gd name="connsiteX0-197" fmla="*/ 8149066 w 8551017"/>
                <a:gd name="connsiteY0-198" fmla="*/ 809115 h 3532910"/>
                <a:gd name="connsiteX1-199" fmla="*/ 6237138 w 8551017"/>
                <a:gd name="connsiteY1-200" fmla="*/ 33260 h 3532910"/>
                <a:gd name="connsiteX2-201" fmla="*/ 3964993 w 8551017"/>
                <a:gd name="connsiteY2-202" fmla="*/ 1335588 h 3532910"/>
                <a:gd name="connsiteX3-203" fmla="*/ 1027830 w 8551017"/>
                <a:gd name="connsiteY3-204" fmla="*/ 1224751 h 3532910"/>
                <a:gd name="connsiteX4-205" fmla="*/ 806157 w 8551017"/>
                <a:gd name="connsiteY4-206" fmla="*/ 3108969 h 3532910"/>
                <a:gd name="connsiteX5-207" fmla="*/ 7594884 w 8551017"/>
                <a:gd name="connsiteY5-208" fmla="*/ 3358351 h 3532910"/>
                <a:gd name="connsiteX6-209" fmla="*/ 8149066 w 8551017"/>
                <a:gd name="connsiteY6-210" fmla="*/ 809115 h 3532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551017" h="3532910">
                  <a:moveTo>
                    <a:pt x="8149066" y="809115"/>
                  </a:moveTo>
                  <a:cubicBezTo>
                    <a:pt x="7590266" y="-22158"/>
                    <a:pt x="6934484" y="-54486"/>
                    <a:pt x="6237138" y="33260"/>
                  </a:cubicBezTo>
                  <a:cubicBezTo>
                    <a:pt x="5539792" y="121006"/>
                    <a:pt x="5110302" y="1137006"/>
                    <a:pt x="3964993" y="1335588"/>
                  </a:cubicBezTo>
                  <a:cubicBezTo>
                    <a:pt x="2819684" y="1534170"/>
                    <a:pt x="2163902" y="929188"/>
                    <a:pt x="1027830" y="1224751"/>
                  </a:cubicBezTo>
                  <a:cubicBezTo>
                    <a:pt x="-108242" y="1520314"/>
                    <a:pt x="-468461" y="2799551"/>
                    <a:pt x="806157" y="3108969"/>
                  </a:cubicBezTo>
                  <a:cubicBezTo>
                    <a:pt x="2080775" y="3418387"/>
                    <a:pt x="6371066" y="3741660"/>
                    <a:pt x="7594884" y="3358351"/>
                  </a:cubicBezTo>
                  <a:cubicBezTo>
                    <a:pt x="8818702" y="2975042"/>
                    <a:pt x="8707866" y="1640388"/>
                    <a:pt x="8149066" y="809115"/>
                  </a:cubicBezTo>
                  <a:close/>
                </a:path>
              </a:pathLst>
            </a:cu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任意多边形: 形状 15"/>
            <p:cNvSpPr/>
            <p:nvPr>
              <p:custDataLst>
                <p:tags r:id="rId15"/>
              </p:custDataLst>
            </p:nvPr>
          </p:nvSpPr>
          <p:spPr>
            <a:xfrm rot="20332014">
              <a:off x="10932124" y="6110932"/>
              <a:ext cx="2001759" cy="1153033"/>
            </a:xfrm>
            <a:custGeom>
              <a:avLst/>
              <a:gdLst>
                <a:gd name="connsiteX0" fmla="*/ 7442041 w 8728045"/>
                <a:gd name="connsiteY0" fmla="*/ 841296 h 3331381"/>
                <a:gd name="connsiteX1" fmla="*/ 5668659 w 8728045"/>
                <a:gd name="connsiteY1" fmla="*/ 10023 h 3331381"/>
                <a:gd name="connsiteX2" fmla="*/ 3396514 w 8728045"/>
                <a:gd name="connsiteY2" fmla="*/ 1312351 h 3331381"/>
                <a:gd name="connsiteX3" fmla="*/ 681023 w 8728045"/>
                <a:gd name="connsiteY3" fmla="*/ 1256933 h 3331381"/>
                <a:gd name="connsiteX4" fmla="*/ 681023 w 8728045"/>
                <a:gd name="connsiteY4" fmla="*/ 3030314 h 3331381"/>
                <a:gd name="connsiteX5" fmla="*/ 8328732 w 8728045"/>
                <a:gd name="connsiteY5" fmla="*/ 3113442 h 3331381"/>
                <a:gd name="connsiteX6" fmla="*/ 7442041 w 8728045"/>
                <a:gd name="connsiteY6" fmla="*/ 841296 h 3331381"/>
                <a:gd name="connsiteX0-1" fmla="*/ 7442041 w 8728045"/>
                <a:gd name="connsiteY0-2" fmla="*/ 835992 h 3326077"/>
                <a:gd name="connsiteX1-3" fmla="*/ 5668659 w 8728045"/>
                <a:gd name="connsiteY1-4" fmla="*/ 4719 h 3326077"/>
                <a:gd name="connsiteX2-5" fmla="*/ 3396514 w 8728045"/>
                <a:gd name="connsiteY2-6" fmla="*/ 1307047 h 3326077"/>
                <a:gd name="connsiteX3-7" fmla="*/ 681023 w 8728045"/>
                <a:gd name="connsiteY3-8" fmla="*/ 1251629 h 3326077"/>
                <a:gd name="connsiteX4-9" fmla="*/ 681023 w 8728045"/>
                <a:gd name="connsiteY4-10" fmla="*/ 3025010 h 3326077"/>
                <a:gd name="connsiteX5-11" fmla="*/ 8328732 w 8728045"/>
                <a:gd name="connsiteY5-12" fmla="*/ 3108138 h 3326077"/>
                <a:gd name="connsiteX6-13" fmla="*/ 7442041 w 8728045"/>
                <a:gd name="connsiteY6-14" fmla="*/ 835992 h 3326077"/>
                <a:gd name="connsiteX0-15" fmla="*/ 7442041 w 8687515"/>
                <a:gd name="connsiteY0-16" fmla="*/ 838801 h 3328886"/>
                <a:gd name="connsiteX1-17" fmla="*/ 5668659 w 8687515"/>
                <a:gd name="connsiteY1-18" fmla="*/ 7528 h 3328886"/>
                <a:gd name="connsiteX2-19" fmla="*/ 3396514 w 8687515"/>
                <a:gd name="connsiteY2-20" fmla="*/ 1309856 h 3328886"/>
                <a:gd name="connsiteX3-21" fmla="*/ 681023 w 8687515"/>
                <a:gd name="connsiteY3-22" fmla="*/ 1254438 h 3328886"/>
                <a:gd name="connsiteX4-23" fmla="*/ 681023 w 8687515"/>
                <a:gd name="connsiteY4-24" fmla="*/ 3027819 h 3328886"/>
                <a:gd name="connsiteX5-25" fmla="*/ 8328732 w 8687515"/>
                <a:gd name="connsiteY5-26" fmla="*/ 3110947 h 3328886"/>
                <a:gd name="connsiteX6-27" fmla="*/ 7442041 w 8687515"/>
                <a:gd name="connsiteY6-28" fmla="*/ 838801 h 3328886"/>
                <a:gd name="connsiteX0-29" fmla="*/ 7442041 w 8096760"/>
                <a:gd name="connsiteY0-30" fmla="*/ 836315 h 3441068"/>
                <a:gd name="connsiteX1-31" fmla="*/ 5668659 w 8096760"/>
                <a:gd name="connsiteY1-32" fmla="*/ 5042 h 3441068"/>
                <a:gd name="connsiteX2-33" fmla="*/ 3396514 w 8096760"/>
                <a:gd name="connsiteY2-34" fmla="*/ 1307370 h 3441068"/>
                <a:gd name="connsiteX3-35" fmla="*/ 681023 w 8096760"/>
                <a:gd name="connsiteY3-36" fmla="*/ 1251952 h 3441068"/>
                <a:gd name="connsiteX4-37" fmla="*/ 681023 w 8096760"/>
                <a:gd name="connsiteY4-38" fmla="*/ 3025333 h 3441068"/>
                <a:gd name="connsiteX5-39" fmla="*/ 7552878 w 8096760"/>
                <a:gd name="connsiteY5-40" fmla="*/ 3274715 h 3441068"/>
                <a:gd name="connsiteX6-41" fmla="*/ 7442041 w 8096760"/>
                <a:gd name="connsiteY6-42" fmla="*/ 836315 h 3441068"/>
                <a:gd name="connsiteX0-43" fmla="*/ 7442041 w 7741974"/>
                <a:gd name="connsiteY0-44" fmla="*/ 836430 h 3483784"/>
                <a:gd name="connsiteX1-45" fmla="*/ 5668659 w 7741974"/>
                <a:gd name="connsiteY1-46" fmla="*/ 5157 h 3483784"/>
                <a:gd name="connsiteX2-47" fmla="*/ 3396514 w 7741974"/>
                <a:gd name="connsiteY2-48" fmla="*/ 1307485 h 3483784"/>
                <a:gd name="connsiteX3-49" fmla="*/ 681023 w 7741974"/>
                <a:gd name="connsiteY3-50" fmla="*/ 1252067 h 3483784"/>
                <a:gd name="connsiteX4-51" fmla="*/ 681023 w 7741974"/>
                <a:gd name="connsiteY4-52" fmla="*/ 3025448 h 3483784"/>
                <a:gd name="connsiteX5-53" fmla="*/ 7026405 w 7741974"/>
                <a:gd name="connsiteY5-54" fmla="*/ 3330248 h 3483784"/>
                <a:gd name="connsiteX6-55" fmla="*/ 7442041 w 7741974"/>
                <a:gd name="connsiteY6-56" fmla="*/ 836430 h 3483784"/>
                <a:gd name="connsiteX0-57" fmla="*/ 7442041 w 7741974"/>
                <a:gd name="connsiteY0-58" fmla="*/ 836430 h 3483784"/>
                <a:gd name="connsiteX1-59" fmla="*/ 5668659 w 7741974"/>
                <a:gd name="connsiteY1-60" fmla="*/ 5157 h 3483784"/>
                <a:gd name="connsiteX2-61" fmla="*/ 3396514 w 7741974"/>
                <a:gd name="connsiteY2-62" fmla="*/ 1307485 h 3483784"/>
                <a:gd name="connsiteX3-63" fmla="*/ 681023 w 7741974"/>
                <a:gd name="connsiteY3-64" fmla="*/ 1252067 h 3483784"/>
                <a:gd name="connsiteX4-65" fmla="*/ 681023 w 7741974"/>
                <a:gd name="connsiteY4-66" fmla="*/ 3025448 h 3483784"/>
                <a:gd name="connsiteX5-67" fmla="*/ 7026405 w 7741974"/>
                <a:gd name="connsiteY5-68" fmla="*/ 3330248 h 3483784"/>
                <a:gd name="connsiteX6-69" fmla="*/ 7442041 w 7741974"/>
                <a:gd name="connsiteY6-70" fmla="*/ 836430 h 3483784"/>
                <a:gd name="connsiteX0-71" fmla="*/ 7474416 w 7774349"/>
                <a:gd name="connsiteY0-72" fmla="*/ 836430 h 3483784"/>
                <a:gd name="connsiteX1-73" fmla="*/ 5701034 w 7774349"/>
                <a:gd name="connsiteY1-74" fmla="*/ 5157 h 3483784"/>
                <a:gd name="connsiteX2-75" fmla="*/ 3428889 w 7774349"/>
                <a:gd name="connsiteY2-76" fmla="*/ 1307485 h 3483784"/>
                <a:gd name="connsiteX3-77" fmla="*/ 713398 w 7774349"/>
                <a:gd name="connsiteY3-78" fmla="*/ 1252067 h 3483784"/>
                <a:gd name="connsiteX4-79" fmla="*/ 713398 w 7774349"/>
                <a:gd name="connsiteY4-80" fmla="*/ 3025448 h 3483784"/>
                <a:gd name="connsiteX5-81" fmla="*/ 7058780 w 7774349"/>
                <a:gd name="connsiteY5-82" fmla="*/ 3330248 h 3483784"/>
                <a:gd name="connsiteX6-83" fmla="*/ 7474416 w 7774349"/>
                <a:gd name="connsiteY6-84" fmla="*/ 836430 h 3483784"/>
                <a:gd name="connsiteX0-85" fmla="*/ 7564699 w 7864632"/>
                <a:gd name="connsiteY0-86" fmla="*/ 836430 h 3483784"/>
                <a:gd name="connsiteX1-87" fmla="*/ 5791317 w 7864632"/>
                <a:gd name="connsiteY1-88" fmla="*/ 5157 h 3483784"/>
                <a:gd name="connsiteX2-89" fmla="*/ 3519172 w 7864632"/>
                <a:gd name="connsiteY2-90" fmla="*/ 1307485 h 3483784"/>
                <a:gd name="connsiteX3-91" fmla="*/ 582009 w 7864632"/>
                <a:gd name="connsiteY3-92" fmla="*/ 1196648 h 3483784"/>
                <a:gd name="connsiteX4-93" fmla="*/ 803681 w 7864632"/>
                <a:gd name="connsiteY4-94" fmla="*/ 3025448 h 3483784"/>
                <a:gd name="connsiteX5-95" fmla="*/ 7149063 w 7864632"/>
                <a:gd name="connsiteY5-96" fmla="*/ 3330248 h 3483784"/>
                <a:gd name="connsiteX6-97" fmla="*/ 7564699 w 7864632"/>
                <a:gd name="connsiteY6-98" fmla="*/ 836430 h 3483784"/>
                <a:gd name="connsiteX0-99" fmla="*/ 7838746 w 8138679"/>
                <a:gd name="connsiteY0-100" fmla="*/ 836430 h 3483784"/>
                <a:gd name="connsiteX1-101" fmla="*/ 6065364 w 8138679"/>
                <a:gd name="connsiteY1-102" fmla="*/ 5157 h 3483784"/>
                <a:gd name="connsiteX2-103" fmla="*/ 3793219 w 8138679"/>
                <a:gd name="connsiteY2-104" fmla="*/ 1307485 h 3483784"/>
                <a:gd name="connsiteX3-105" fmla="*/ 856056 w 8138679"/>
                <a:gd name="connsiteY3-106" fmla="*/ 1196648 h 3483784"/>
                <a:gd name="connsiteX4-107" fmla="*/ 1077728 w 8138679"/>
                <a:gd name="connsiteY4-108" fmla="*/ 3025448 h 3483784"/>
                <a:gd name="connsiteX5-109" fmla="*/ 7423110 w 8138679"/>
                <a:gd name="connsiteY5-110" fmla="*/ 3330248 h 3483784"/>
                <a:gd name="connsiteX6-111" fmla="*/ 7838746 w 8138679"/>
                <a:gd name="connsiteY6-112" fmla="*/ 836430 h 3483784"/>
                <a:gd name="connsiteX0-113" fmla="*/ 7509622 w 7807782"/>
                <a:gd name="connsiteY0-114" fmla="*/ 836430 h 3576482"/>
                <a:gd name="connsiteX1-115" fmla="*/ 5736240 w 7807782"/>
                <a:gd name="connsiteY1-116" fmla="*/ 5157 h 3576482"/>
                <a:gd name="connsiteX2-117" fmla="*/ 3464095 w 7807782"/>
                <a:gd name="connsiteY2-118" fmla="*/ 1307485 h 3576482"/>
                <a:gd name="connsiteX3-119" fmla="*/ 526932 w 7807782"/>
                <a:gd name="connsiteY3-120" fmla="*/ 1196648 h 3576482"/>
                <a:gd name="connsiteX4-121" fmla="*/ 776313 w 7807782"/>
                <a:gd name="connsiteY4-122" fmla="*/ 3274830 h 3576482"/>
                <a:gd name="connsiteX5-123" fmla="*/ 7093986 w 7807782"/>
                <a:gd name="connsiteY5-124" fmla="*/ 3330248 h 3576482"/>
                <a:gd name="connsiteX6-125" fmla="*/ 7509622 w 7807782"/>
                <a:gd name="connsiteY6-126" fmla="*/ 836430 h 3576482"/>
                <a:gd name="connsiteX0-127" fmla="*/ 7833743 w 8162371"/>
                <a:gd name="connsiteY0-128" fmla="*/ 836430 h 3500704"/>
                <a:gd name="connsiteX1-129" fmla="*/ 6060361 w 8162371"/>
                <a:gd name="connsiteY1-130" fmla="*/ 5157 h 3500704"/>
                <a:gd name="connsiteX2-131" fmla="*/ 3788216 w 8162371"/>
                <a:gd name="connsiteY2-132" fmla="*/ 1307485 h 3500704"/>
                <a:gd name="connsiteX3-133" fmla="*/ 851053 w 8162371"/>
                <a:gd name="connsiteY3-134" fmla="*/ 1196648 h 3500704"/>
                <a:gd name="connsiteX4-135" fmla="*/ 629380 w 8162371"/>
                <a:gd name="connsiteY4-136" fmla="*/ 3080866 h 3500704"/>
                <a:gd name="connsiteX5-137" fmla="*/ 7418107 w 8162371"/>
                <a:gd name="connsiteY5-138" fmla="*/ 3330248 h 3500704"/>
                <a:gd name="connsiteX6-139" fmla="*/ 7833743 w 8162371"/>
                <a:gd name="connsiteY6-140" fmla="*/ 836430 h 3500704"/>
                <a:gd name="connsiteX0-141" fmla="*/ 8010520 w 8339148"/>
                <a:gd name="connsiteY0-142" fmla="*/ 836430 h 3500704"/>
                <a:gd name="connsiteX1-143" fmla="*/ 6237138 w 8339148"/>
                <a:gd name="connsiteY1-144" fmla="*/ 5157 h 3500704"/>
                <a:gd name="connsiteX2-145" fmla="*/ 3964993 w 8339148"/>
                <a:gd name="connsiteY2-146" fmla="*/ 1307485 h 3500704"/>
                <a:gd name="connsiteX3-147" fmla="*/ 1027830 w 8339148"/>
                <a:gd name="connsiteY3-148" fmla="*/ 1196648 h 3500704"/>
                <a:gd name="connsiteX4-149" fmla="*/ 806157 w 8339148"/>
                <a:gd name="connsiteY4-150" fmla="*/ 3080866 h 3500704"/>
                <a:gd name="connsiteX5-151" fmla="*/ 7594884 w 8339148"/>
                <a:gd name="connsiteY5-152" fmla="*/ 3330248 h 3500704"/>
                <a:gd name="connsiteX6-153" fmla="*/ 8010520 w 8339148"/>
                <a:gd name="connsiteY6-154" fmla="*/ 836430 h 3500704"/>
                <a:gd name="connsiteX0-155" fmla="*/ 8010520 w 8339148"/>
                <a:gd name="connsiteY0-156" fmla="*/ 836430 h 3500704"/>
                <a:gd name="connsiteX1-157" fmla="*/ 6237138 w 8339148"/>
                <a:gd name="connsiteY1-158" fmla="*/ 5157 h 3500704"/>
                <a:gd name="connsiteX2-159" fmla="*/ 3964993 w 8339148"/>
                <a:gd name="connsiteY2-160" fmla="*/ 1307485 h 3500704"/>
                <a:gd name="connsiteX3-161" fmla="*/ 1027830 w 8339148"/>
                <a:gd name="connsiteY3-162" fmla="*/ 1196648 h 3500704"/>
                <a:gd name="connsiteX4-163" fmla="*/ 806157 w 8339148"/>
                <a:gd name="connsiteY4-164" fmla="*/ 3080866 h 3500704"/>
                <a:gd name="connsiteX5-165" fmla="*/ 7594884 w 8339148"/>
                <a:gd name="connsiteY5-166" fmla="*/ 3330248 h 3500704"/>
                <a:gd name="connsiteX6-167" fmla="*/ 8010520 w 8339148"/>
                <a:gd name="connsiteY6-168" fmla="*/ 836430 h 3500704"/>
                <a:gd name="connsiteX0-169" fmla="*/ 8010520 w 8339148"/>
                <a:gd name="connsiteY0-170" fmla="*/ 832514 h 3496788"/>
                <a:gd name="connsiteX1-171" fmla="*/ 6237138 w 8339148"/>
                <a:gd name="connsiteY1-172" fmla="*/ 1241 h 3496788"/>
                <a:gd name="connsiteX2-173" fmla="*/ 3964993 w 8339148"/>
                <a:gd name="connsiteY2-174" fmla="*/ 1303569 h 3496788"/>
                <a:gd name="connsiteX3-175" fmla="*/ 1027830 w 8339148"/>
                <a:gd name="connsiteY3-176" fmla="*/ 1192732 h 3496788"/>
                <a:gd name="connsiteX4-177" fmla="*/ 806157 w 8339148"/>
                <a:gd name="connsiteY4-178" fmla="*/ 3076950 h 3496788"/>
                <a:gd name="connsiteX5-179" fmla="*/ 7594884 w 8339148"/>
                <a:gd name="connsiteY5-180" fmla="*/ 3326332 h 3496788"/>
                <a:gd name="connsiteX6-181" fmla="*/ 8010520 w 8339148"/>
                <a:gd name="connsiteY6-182" fmla="*/ 832514 h 3496788"/>
                <a:gd name="connsiteX0-183" fmla="*/ 8010520 w 8464456"/>
                <a:gd name="connsiteY0-184" fmla="*/ 836279 h 3500553"/>
                <a:gd name="connsiteX1-185" fmla="*/ 6237138 w 8464456"/>
                <a:gd name="connsiteY1-186" fmla="*/ 5006 h 3500553"/>
                <a:gd name="connsiteX2-187" fmla="*/ 3964993 w 8464456"/>
                <a:gd name="connsiteY2-188" fmla="*/ 1307334 h 3500553"/>
                <a:gd name="connsiteX3-189" fmla="*/ 1027830 w 8464456"/>
                <a:gd name="connsiteY3-190" fmla="*/ 1196497 h 3500553"/>
                <a:gd name="connsiteX4-191" fmla="*/ 806157 w 8464456"/>
                <a:gd name="connsiteY4-192" fmla="*/ 3080715 h 3500553"/>
                <a:gd name="connsiteX5-193" fmla="*/ 7594884 w 8464456"/>
                <a:gd name="connsiteY5-194" fmla="*/ 3330097 h 3500553"/>
                <a:gd name="connsiteX6-195" fmla="*/ 8010520 w 8464456"/>
                <a:gd name="connsiteY6-196" fmla="*/ 836279 h 3500553"/>
                <a:gd name="connsiteX0-197" fmla="*/ 8149066 w 8551017"/>
                <a:gd name="connsiteY0-198" fmla="*/ 809115 h 3532910"/>
                <a:gd name="connsiteX1-199" fmla="*/ 6237138 w 8551017"/>
                <a:gd name="connsiteY1-200" fmla="*/ 33260 h 3532910"/>
                <a:gd name="connsiteX2-201" fmla="*/ 3964993 w 8551017"/>
                <a:gd name="connsiteY2-202" fmla="*/ 1335588 h 3532910"/>
                <a:gd name="connsiteX3-203" fmla="*/ 1027830 w 8551017"/>
                <a:gd name="connsiteY3-204" fmla="*/ 1224751 h 3532910"/>
                <a:gd name="connsiteX4-205" fmla="*/ 806157 w 8551017"/>
                <a:gd name="connsiteY4-206" fmla="*/ 3108969 h 3532910"/>
                <a:gd name="connsiteX5-207" fmla="*/ 7594884 w 8551017"/>
                <a:gd name="connsiteY5-208" fmla="*/ 3358351 h 3532910"/>
                <a:gd name="connsiteX6-209" fmla="*/ 8149066 w 8551017"/>
                <a:gd name="connsiteY6-210" fmla="*/ 809115 h 3532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551017" h="3532910">
                  <a:moveTo>
                    <a:pt x="8149066" y="809115"/>
                  </a:moveTo>
                  <a:cubicBezTo>
                    <a:pt x="7590266" y="-22158"/>
                    <a:pt x="6934484" y="-54486"/>
                    <a:pt x="6237138" y="33260"/>
                  </a:cubicBezTo>
                  <a:cubicBezTo>
                    <a:pt x="5539792" y="121006"/>
                    <a:pt x="5110302" y="1137006"/>
                    <a:pt x="3964993" y="1335588"/>
                  </a:cubicBezTo>
                  <a:cubicBezTo>
                    <a:pt x="2819684" y="1534170"/>
                    <a:pt x="2163902" y="929188"/>
                    <a:pt x="1027830" y="1224751"/>
                  </a:cubicBezTo>
                  <a:cubicBezTo>
                    <a:pt x="-108242" y="1520314"/>
                    <a:pt x="-468461" y="2799551"/>
                    <a:pt x="806157" y="3108969"/>
                  </a:cubicBezTo>
                  <a:cubicBezTo>
                    <a:pt x="2080775" y="3418387"/>
                    <a:pt x="6371066" y="3741660"/>
                    <a:pt x="7594884" y="3358351"/>
                  </a:cubicBezTo>
                  <a:cubicBezTo>
                    <a:pt x="8818702" y="2975042"/>
                    <a:pt x="8707866" y="1640388"/>
                    <a:pt x="8149066" y="809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2" name="图片 1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25" b="29475"/>
            <a:stretch>
              <a:fillRect/>
            </a:stretch>
          </p:blipFill>
          <p:spPr>
            <a:xfrm rot="19761410" flipV="1">
              <a:off x="10585535" y="6237792"/>
              <a:ext cx="2694936" cy="1231582"/>
            </a:xfrm>
            <a:prstGeom prst="rect">
              <a:avLst/>
            </a:prstGeom>
          </p:spPr>
        </p:pic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13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5" name="组合 134"/>
          <p:cNvGrpSpPr/>
          <p:nvPr/>
        </p:nvGrpSpPr>
        <p:grpSpPr>
          <a:xfrm>
            <a:off x="-2220485" y="-2089921"/>
            <a:ext cx="16446001" cy="11754621"/>
            <a:chOff x="-2220485" y="-2089921"/>
            <a:chExt cx="16446001" cy="11754621"/>
          </a:xfrm>
        </p:grpSpPr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33" name="椭圆 132"/>
            <p:cNvSpPr/>
            <p:nvPr/>
          </p:nvSpPr>
          <p:spPr>
            <a:xfrm>
              <a:off x="6373091" y="-2089921"/>
              <a:ext cx="5514109" cy="3118621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4" name="图片 1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grpSp>
        <p:nvGrpSpPr>
          <p:cNvPr id="127" name="组合 126"/>
          <p:cNvGrpSpPr/>
          <p:nvPr/>
        </p:nvGrpSpPr>
        <p:grpSpPr>
          <a:xfrm>
            <a:off x="2673635" y="367136"/>
            <a:ext cx="7928683" cy="4012983"/>
            <a:chOff x="5490224" y="1725095"/>
            <a:chExt cx="7928683" cy="4012983"/>
          </a:xfrm>
        </p:grpSpPr>
        <p:grpSp>
          <p:nvGrpSpPr>
            <p:cNvPr id="4" name="ïSļïḑè"/>
            <p:cNvGrpSpPr/>
            <p:nvPr/>
          </p:nvGrpSpPr>
          <p:grpSpPr>
            <a:xfrm>
              <a:off x="5490224" y="1725095"/>
              <a:ext cx="5492046" cy="782320"/>
              <a:chOff x="6404624" y="1078223"/>
              <a:chExt cx="5492046" cy="782320"/>
            </a:xfrm>
          </p:grpSpPr>
          <p:sp>
            <p:nvSpPr>
              <p:cNvPr id="122" name="íş1íḓé"/>
              <p:cNvSpPr/>
              <p:nvPr/>
            </p:nvSpPr>
            <p:spPr>
              <a:xfrm>
                <a:off x="6674499" y="1078223"/>
                <a:ext cx="3627120" cy="782320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/>
              </a:p>
            </p:txBody>
          </p:sp>
          <p:sp>
            <p:nvSpPr>
              <p:cNvPr id="125" name="ïśliḍê"/>
              <p:cNvSpPr/>
              <p:nvPr/>
            </p:nvSpPr>
            <p:spPr>
              <a:xfrm>
                <a:off x="7052396" y="1152470"/>
                <a:ext cx="4844274" cy="708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kumimoji="1" lang="zh-CN" altLang="en-US" sz="3200" dirty="0">
                    <a:solidFill>
                      <a:srgbClr val="2447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汉仪雅酷黑 65W" panose="020B0604020202020204" charset="-122"/>
                    <a:ea typeface="汉仪雅酷黑 65W" panose="020B0604020202020204" charset="-122"/>
                  </a:rPr>
                  <a:t>总体情况</a:t>
                </a:r>
                <a:endParaRPr kumimoji="1" lang="zh-CN" altLang="en-US" sz="3200" dirty="0">
                  <a:solidFill>
                    <a:srgbClr val="2447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雅酷黑 65W" panose="020B0604020202020204" charset="-122"/>
                  <a:ea typeface="汉仪雅酷黑 65W" panose="020B0604020202020204" charset="-122"/>
                </a:endParaRPr>
              </a:p>
            </p:txBody>
          </p:sp>
          <p:sp>
            <p:nvSpPr>
              <p:cNvPr id="124" name="îśļîḑe"/>
              <p:cNvSpPr txBox="1"/>
              <p:nvPr/>
            </p:nvSpPr>
            <p:spPr>
              <a:xfrm>
                <a:off x="6404624" y="1199540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iṡ1îḑè"/>
            <p:cNvGrpSpPr/>
            <p:nvPr/>
          </p:nvGrpSpPr>
          <p:grpSpPr>
            <a:xfrm>
              <a:off x="6042055" y="2754781"/>
              <a:ext cx="5511756" cy="782320"/>
              <a:chOff x="6956455" y="2067618"/>
              <a:chExt cx="5511756" cy="782320"/>
            </a:xfrm>
          </p:grpSpPr>
          <p:sp>
            <p:nvSpPr>
              <p:cNvPr id="117" name="íşḻíďe"/>
              <p:cNvSpPr/>
              <p:nvPr/>
            </p:nvSpPr>
            <p:spPr>
              <a:xfrm>
                <a:off x="7214265" y="2067618"/>
                <a:ext cx="5020945" cy="782320"/>
              </a:xfrm>
              <a:prstGeom prst="rect">
                <a:avLst/>
              </a:prstGeom>
              <a:solidFill>
                <a:schemeClr val="accent2"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/>
              </a:p>
            </p:txBody>
          </p:sp>
          <p:sp>
            <p:nvSpPr>
              <p:cNvPr id="120" name="iṣļîďè"/>
              <p:cNvSpPr/>
              <p:nvPr/>
            </p:nvSpPr>
            <p:spPr>
              <a:xfrm>
                <a:off x="7623937" y="2136785"/>
                <a:ext cx="4844274" cy="708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kumimoji="1" lang="zh-CN" altLang="en-US" sz="3200" dirty="0">
                    <a:solidFill>
                      <a:srgbClr val="2447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汉仪雅酷黑 65W" panose="020B0604020202020204" charset="-122"/>
                    <a:ea typeface="汉仪雅酷黑 65W" panose="020B0604020202020204" charset="-122"/>
                  </a:rPr>
                  <a:t>主动公开政府信息情况</a:t>
                </a:r>
                <a:endParaRPr kumimoji="1" lang="zh-CN" altLang="en-US" sz="3200" dirty="0">
                  <a:solidFill>
                    <a:srgbClr val="2447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雅酷黑 65W" panose="020B0604020202020204" charset="-122"/>
                  <a:ea typeface="汉仪雅酷黑 65W" panose="020B0604020202020204" charset="-122"/>
                </a:endParaRPr>
              </a:p>
            </p:txBody>
          </p:sp>
          <p:sp>
            <p:nvSpPr>
              <p:cNvPr id="119" name="ïśļiḓê"/>
              <p:cNvSpPr txBox="1"/>
              <p:nvPr/>
            </p:nvSpPr>
            <p:spPr>
              <a:xfrm>
                <a:off x="6956455" y="2188300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800" dirty="0"/>
              </a:p>
            </p:txBody>
          </p:sp>
        </p:grpSp>
        <p:grpSp>
          <p:nvGrpSpPr>
            <p:cNvPr id="6" name="îśḷïḓè"/>
            <p:cNvGrpSpPr/>
            <p:nvPr/>
          </p:nvGrpSpPr>
          <p:grpSpPr>
            <a:xfrm>
              <a:off x="6438279" y="3849972"/>
              <a:ext cx="6980628" cy="782320"/>
              <a:chOff x="7352679" y="3047307"/>
              <a:chExt cx="6980628" cy="782320"/>
            </a:xfrm>
          </p:grpSpPr>
          <p:sp>
            <p:nvSpPr>
              <p:cNvPr id="112" name="iṧlíḓé"/>
              <p:cNvSpPr/>
              <p:nvPr/>
            </p:nvSpPr>
            <p:spPr>
              <a:xfrm>
                <a:off x="7622554" y="3047307"/>
                <a:ext cx="6581775" cy="782320"/>
              </a:xfrm>
              <a:prstGeom prst="rect">
                <a:avLst/>
              </a:prstGeom>
              <a:solidFill>
                <a:schemeClr val="accent3"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/>
              </a:p>
            </p:txBody>
          </p:sp>
          <p:sp>
            <p:nvSpPr>
              <p:cNvPr id="115" name="íṩļîďê"/>
              <p:cNvSpPr/>
              <p:nvPr/>
            </p:nvSpPr>
            <p:spPr>
              <a:xfrm>
                <a:off x="7891867" y="3097549"/>
                <a:ext cx="6441440" cy="708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kumimoji="1" lang="zh-CN" altLang="en-US" sz="3200" dirty="0">
                    <a:solidFill>
                      <a:srgbClr val="2447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汉仪雅酷黑 65W" panose="020B0604020202020204" charset="-122"/>
                    <a:ea typeface="汉仪雅酷黑 65W" panose="020B0604020202020204" charset="-122"/>
                  </a:rPr>
                  <a:t>收到和处理政府信息公开申请情况</a:t>
                </a:r>
                <a:endParaRPr kumimoji="1" lang="zh-CN" altLang="en-US" sz="3200" dirty="0">
                  <a:solidFill>
                    <a:srgbClr val="2447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雅酷黑 65W" panose="020B0604020202020204" charset="-122"/>
                  <a:ea typeface="汉仪雅酷黑 65W" panose="020B0604020202020204" charset="-122"/>
                </a:endParaRPr>
              </a:p>
            </p:txBody>
          </p:sp>
          <p:sp>
            <p:nvSpPr>
              <p:cNvPr id="114" name="íŝḻïḑê"/>
              <p:cNvSpPr txBox="1"/>
              <p:nvPr/>
            </p:nvSpPr>
            <p:spPr>
              <a:xfrm>
                <a:off x="7352679" y="3170691"/>
                <a:ext cx="539750" cy="54205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dirty="0"/>
              </a:p>
            </p:txBody>
          </p:sp>
        </p:grpSp>
        <p:grpSp>
          <p:nvGrpSpPr>
            <p:cNvPr id="7" name="îśḻiḑe"/>
            <p:cNvGrpSpPr/>
            <p:nvPr/>
          </p:nvGrpSpPr>
          <p:grpSpPr>
            <a:xfrm>
              <a:off x="7150749" y="4944328"/>
              <a:ext cx="5592445" cy="793750"/>
              <a:chOff x="8065149" y="3084037"/>
              <a:chExt cx="5592445" cy="793750"/>
            </a:xfrm>
          </p:grpSpPr>
          <p:sp>
            <p:nvSpPr>
              <p:cNvPr id="107" name="isḻïďè"/>
              <p:cNvSpPr/>
              <p:nvPr/>
            </p:nvSpPr>
            <p:spPr>
              <a:xfrm>
                <a:off x="8335024" y="3084037"/>
                <a:ext cx="5321935" cy="782320"/>
              </a:xfrm>
              <a:prstGeom prst="rect">
                <a:avLst/>
              </a:prstGeom>
              <a:solidFill>
                <a:schemeClr val="accent4">
                  <a:alpha val="15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zh-CN" altLang="en-US" sz="1200"/>
              </a:p>
            </p:txBody>
          </p:sp>
          <p:sp>
            <p:nvSpPr>
              <p:cNvPr id="110" name="íSľïḋé"/>
              <p:cNvSpPr/>
              <p:nvPr/>
            </p:nvSpPr>
            <p:spPr>
              <a:xfrm>
                <a:off x="8712849" y="3169762"/>
                <a:ext cx="4944745" cy="708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spAutoFit/>
              </a:bodyPr>
              <a:lstStyle/>
              <a:p>
                <a:r>
                  <a:rPr kumimoji="1" lang="zh-CN" altLang="en-US" sz="3200" dirty="0">
                    <a:solidFill>
                      <a:srgbClr val="2447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汉仪雅酷黑 65W" panose="020B0604020202020204" charset="-122"/>
                    <a:ea typeface="汉仪雅酷黑 65W" panose="020B0604020202020204" charset="-122"/>
                  </a:rPr>
                  <a:t>行政复议、行政诉讼情况</a:t>
                </a:r>
                <a:endParaRPr kumimoji="1" lang="zh-CN" altLang="en-US" sz="32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9" name="ïśḷiḍè"/>
              <p:cNvSpPr txBox="1"/>
              <p:nvPr/>
            </p:nvSpPr>
            <p:spPr>
              <a:xfrm>
                <a:off x="8065149" y="3205354"/>
                <a:ext cx="540000" cy="540000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0"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dirty="0"/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286066" y="1406089"/>
            <a:ext cx="2658316" cy="1392430"/>
            <a:chOff x="708518" y="1911632"/>
            <a:chExt cx="2658316" cy="1392430"/>
          </a:xfrm>
        </p:grpSpPr>
        <p:sp>
          <p:nvSpPr>
            <p:cNvPr id="128" name="文本框 127"/>
            <p:cNvSpPr txBox="1"/>
            <p:nvPr/>
          </p:nvSpPr>
          <p:spPr>
            <a:xfrm>
              <a:off x="856473" y="1911632"/>
              <a:ext cx="2239645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24477D"/>
                  </a:solidFill>
                  <a:latin typeface="汉仪雅酷黑 75W" panose="020B0804020202020204" charset="-122"/>
                  <a:ea typeface="汉仪雅酷黑 75W" panose="020B0804020202020204" charset="-122"/>
                  <a:cs typeface="+mn-ea"/>
                  <a:sym typeface="Source Han Serif SC" panose="02020700000000000000" pitchFamily="18" charset="-122"/>
                </a:rPr>
                <a:t>目录</a:t>
              </a:r>
              <a:endParaRPr lang="zh-CN" altLang="en-US" sz="6600" dirty="0">
                <a:solidFill>
                  <a:srgbClr val="24477D"/>
                </a:solidFill>
                <a:latin typeface="汉仪雅酷黑 75W" panose="020B0804020202020204" charset="-122"/>
                <a:ea typeface="汉仪雅酷黑 75W" panose="020B08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129" name="任意多边形: 形状 5"/>
            <p:cNvSpPr/>
            <p:nvPr/>
          </p:nvSpPr>
          <p:spPr>
            <a:xfrm flipH="1">
              <a:off x="708518" y="3019628"/>
              <a:ext cx="2658316" cy="28443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pc="600" dirty="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Source Han Serif SC" panose="02020700000000000000" pitchFamily="18" charset="-122"/>
                </a:rPr>
                <a:t>CONTENTS</a:t>
              </a:r>
              <a:endParaRPr lang="en-US" altLang="zh-CN" spc="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Source Han Serif SC" panose="02020700000000000000" pitchFamily="18" charset="-122"/>
              </a:endParaRPr>
            </a:p>
          </p:txBody>
        </p:sp>
      </p:grpSp>
      <p:sp>
        <p:nvSpPr>
          <p:cNvPr id="8" name="íş1íḓé"/>
          <p:cNvSpPr/>
          <p:nvPr>
            <p:custDataLst>
              <p:tags r:id="rId3"/>
            </p:custDataLst>
          </p:nvPr>
        </p:nvSpPr>
        <p:spPr>
          <a:xfrm>
            <a:off x="5241067" y="4681326"/>
            <a:ext cx="5758674" cy="782634"/>
          </a:xfrm>
          <a:prstGeom prst="rect">
            <a:avLst/>
          </a:prstGeom>
          <a:solidFill>
            <a:schemeClr val="accent1">
              <a:alpha val="15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 sz="1200"/>
          </a:p>
        </p:txBody>
      </p:sp>
      <p:sp>
        <p:nvSpPr>
          <p:cNvPr id="9" name="îśļîḑe"/>
          <p:cNvSpPr txBox="1"/>
          <p:nvPr>
            <p:custDataLst>
              <p:tags r:id="rId4"/>
            </p:custDataLst>
          </p:nvPr>
        </p:nvSpPr>
        <p:spPr>
          <a:xfrm>
            <a:off x="4971065" y="4802643"/>
            <a:ext cx="540000" cy="54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algn="ctr">
              <a:defRPr kumimoji="1" sz="1200" b="1">
                <a:solidFill>
                  <a:srgbClr val="FFFFFF"/>
                </a:solidFill>
              </a:defRPr>
            </a:lvl1pPr>
          </a:lstStyle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Sľïḋé"/>
          <p:cNvSpPr/>
          <p:nvPr>
            <p:custDataLst>
              <p:tags r:id="rId5"/>
            </p:custDataLst>
          </p:nvPr>
        </p:nvSpPr>
        <p:spPr>
          <a:xfrm>
            <a:off x="5648325" y="4739005"/>
            <a:ext cx="5420995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p>
            <a:r>
              <a:rPr kumimoji="1" lang="zh-CN" altLang="en-US" sz="3200" dirty="0">
                <a:solidFill>
                  <a:srgbClr val="2447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</a:rPr>
              <a:t>存在的主要问题及改进情况</a:t>
            </a:r>
            <a:endParaRPr kumimoji="1" lang="zh-CN" altLang="en-US" sz="3200" dirty="0">
              <a:solidFill>
                <a:srgbClr val="2447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</a:endParaRPr>
          </a:p>
        </p:txBody>
      </p:sp>
      <p:sp>
        <p:nvSpPr>
          <p:cNvPr id="2" name="isḻïďè"/>
          <p:cNvSpPr/>
          <p:nvPr>
            <p:custDataLst>
              <p:tags r:id="rId6"/>
            </p:custDataLst>
          </p:nvPr>
        </p:nvSpPr>
        <p:spPr>
          <a:xfrm>
            <a:off x="5739765" y="5765165"/>
            <a:ext cx="4622800" cy="782320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 sz="1200"/>
          </a:p>
        </p:txBody>
      </p:sp>
      <p:sp>
        <p:nvSpPr>
          <p:cNvPr id="3" name="íSľïḋé"/>
          <p:cNvSpPr/>
          <p:nvPr>
            <p:custDataLst>
              <p:tags r:id="rId7"/>
            </p:custDataLst>
          </p:nvPr>
        </p:nvSpPr>
        <p:spPr>
          <a:xfrm>
            <a:off x="6117240" y="5850779"/>
            <a:ext cx="4944745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r>
              <a:rPr kumimoji="1" lang="zh-CN" altLang="en-US" sz="3200" dirty="0">
                <a:solidFill>
                  <a:srgbClr val="2447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</a:rPr>
              <a:t>其他需要报告的事项</a:t>
            </a:r>
            <a:endParaRPr kumimoji="1" lang="zh-CN" altLang="en-US" sz="3200" dirty="0">
              <a:solidFill>
                <a:srgbClr val="2447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</a:endParaRPr>
          </a:p>
        </p:txBody>
      </p:sp>
      <p:sp>
        <p:nvSpPr>
          <p:cNvPr id="11" name="ïśḷiḍè"/>
          <p:cNvSpPr txBox="1"/>
          <p:nvPr>
            <p:custDataLst>
              <p:tags r:id="rId8"/>
            </p:custDataLst>
          </p:nvPr>
        </p:nvSpPr>
        <p:spPr>
          <a:xfrm>
            <a:off x="5440330" y="5880656"/>
            <a:ext cx="540000" cy="54000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2700000" scaled="0"/>
          </a:gra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algn="ctr">
              <a:defRPr kumimoji="1" b="1">
                <a:solidFill>
                  <a:srgbClr val="FFFFFF"/>
                </a:solidFill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102737" y="3091626"/>
            <a:ext cx="59844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+mn-ea"/>
              </a:rPr>
              <a:t>总体情况</a:t>
            </a:r>
            <a:endParaRPr kumimoji="1"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cs typeface="+mn-ea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976865" y="4475713"/>
            <a:ext cx="6236208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56744" y="225980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4575" y="2460787"/>
            <a:ext cx="5503325" cy="3176518"/>
            <a:chOff x="3464788" y="2045236"/>
            <a:chExt cx="5503325" cy="3176518"/>
          </a:xfrm>
          <a:solidFill>
            <a:srgbClr val="456288"/>
          </a:solidFill>
        </p:grpSpPr>
        <p:sp>
          <p:nvSpPr>
            <p:cNvPr id="8" name="Freeform 53"/>
            <p:cNvSpPr/>
            <p:nvPr/>
          </p:nvSpPr>
          <p:spPr bwMode="auto">
            <a:xfrm>
              <a:off x="3464788" y="3249771"/>
              <a:ext cx="2833665" cy="1743935"/>
            </a:xfrm>
            <a:custGeom>
              <a:avLst/>
              <a:gdLst>
                <a:gd name="T0" fmla="*/ 2468710 w 112"/>
                <a:gd name="T1" fmla="*/ 1519607 h 69"/>
                <a:gd name="T2" fmla="*/ 1917659 w 112"/>
                <a:gd name="T3" fmla="*/ 1211281 h 69"/>
                <a:gd name="T4" fmla="*/ 551051 w 112"/>
                <a:gd name="T5" fmla="*/ 1211281 h 69"/>
                <a:gd name="T6" fmla="*/ 0 w 112"/>
                <a:gd name="T7" fmla="*/ 660699 h 69"/>
                <a:gd name="T8" fmla="*/ 0 w 112"/>
                <a:gd name="T9" fmla="*/ 550582 h 69"/>
                <a:gd name="T10" fmla="*/ 551051 w 112"/>
                <a:gd name="T11" fmla="*/ 0 h 69"/>
                <a:gd name="T12" fmla="*/ 1917659 w 112"/>
                <a:gd name="T13" fmla="*/ 0 h 69"/>
                <a:gd name="T14" fmla="*/ 2468710 w 112"/>
                <a:gd name="T15" fmla="*/ 550582 h 69"/>
                <a:gd name="T16" fmla="*/ 2468710 w 112"/>
                <a:gd name="T17" fmla="*/ 151960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69">
                  <a:moveTo>
                    <a:pt x="112" y="69"/>
                  </a:moveTo>
                  <a:cubicBezTo>
                    <a:pt x="107" y="61"/>
                    <a:pt x="98" y="55"/>
                    <a:pt x="8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1" y="55"/>
                    <a:pt x="0" y="43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1" y="0"/>
                    <a:pt x="112" y="11"/>
                    <a:pt x="112" y="25"/>
                  </a:cubicBezTo>
                  <a:lnTo>
                    <a:pt x="112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4128103" y="2045236"/>
              <a:ext cx="2155772" cy="1292005"/>
            </a:xfrm>
            <a:custGeom>
              <a:avLst/>
              <a:gdLst>
                <a:gd name="T0" fmla="*/ 1877464 w 85"/>
                <a:gd name="T1" fmla="*/ 1125443 h 51"/>
                <a:gd name="T2" fmla="*/ 1457796 w 85"/>
                <a:gd name="T3" fmla="*/ 882700 h 51"/>
                <a:gd name="T4" fmla="*/ 419668 w 85"/>
                <a:gd name="T5" fmla="*/ 882700 h 51"/>
                <a:gd name="T6" fmla="*/ 0 w 85"/>
                <a:gd name="T7" fmla="*/ 485485 h 51"/>
                <a:gd name="T8" fmla="*/ 0 w 85"/>
                <a:gd name="T9" fmla="*/ 397215 h 51"/>
                <a:gd name="T10" fmla="*/ 419668 w 85"/>
                <a:gd name="T11" fmla="*/ 0 h 51"/>
                <a:gd name="T12" fmla="*/ 1457796 w 85"/>
                <a:gd name="T13" fmla="*/ 0 h 51"/>
                <a:gd name="T14" fmla="*/ 1877464 w 85"/>
                <a:gd name="T15" fmla="*/ 397215 h 51"/>
                <a:gd name="T16" fmla="*/ 1877464 w 85"/>
                <a:gd name="T17" fmla="*/ 112544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51">
                  <a:moveTo>
                    <a:pt x="85" y="51"/>
                  </a:moveTo>
                  <a:cubicBezTo>
                    <a:pt x="81" y="45"/>
                    <a:pt x="74" y="40"/>
                    <a:pt x="66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9" y="40"/>
                    <a:pt x="0" y="32"/>
                    <a:pt x="0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0"/>
                    <a:pt x="85" y="8"/>
                    <a:pt x="85" y="18"/>
                  </a:cubicBezTo>
                  <a:lnTo>
                    <a:pt x="85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0" name="Freeform 58"/>
            <p:cNvSpPr/>
            <p:nvPr/>
          </p:nvSpPr>
          <p:spPr bwMode="auto">
            <a:xfrm>
              <a:off x="6438770" y="3680094"/>
              <a:ext cx="2529343" cy="1541660"/>
            </a:xfrm>
            <a:custGeom>
              <a:avLst/>
              <a:gdLst>
                <a:gd name="T0" fmla="*/ 0 w 100"/>
                <a:gd name="T1" fmla="*/ 1343270 h 61"/>
                <a:gd name="T2" fmla="*/ 484926 w 100"/>
                <a:gd name="T3" fmla="*/ 1056999 h 61"/>
                <a:gd name="T4" fmla="*/ 1719281 w 100"/>
                <a:gd name="T5" fmla="*/ 1056999 h 61"/>
                <a:gd name="T6" fmla="*/ 2204207 w 100"/>
                <a:gd name="T7" fmla="*/ 572541 h 61"/>
                <a:gd name="T8" fmla="*/ 2204207 w 100"/>
                <a:gd name="T9" fmla="*/ 484458 h 61"/>
                <a:gd name="T10" fmla="*/ 1719281 w 100"/>
                <a:gd name="T11" fmla="*/ 0 h 61"/>
                <a:gd name="T12" fmla="*/ 484926 w 100"/>
                <a:gd name="T13" fmla="*/ 0 h 61"/>
                <a:gd name="T14" fmla="*/ 0 w 100"/>
                <a:gd name="T15" fmla="*/ 484458 h 61"/>
                <a:gd name="T16" fmla="*/ 0 w 100"/>
                <a:gd name="T17" fmla="*/ 134327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61">
                  <a:moveTo>
                    <a:pt x="0" y="61"/>
                  </a:moveTo>
                  <a:cubicBezTo>
                    <a:pt x="4" y="54"/>
                    <a:pt x="13" y="48"/>
                    <a:pt x="22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90" y="48"/>
                    <a:pt x="100" y="38"/>
                    <a:pt x="100" y="26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0"/>
                    <a:pt x="90" y="0"/>
                    <a:pt x="7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1" name="Freeform 60"/>
            <p:cNvSpPr/>
            <p:nvPr/>
          </p:nvSpPr>
          <p:spPr bwMode="auto">
            <a:xfrm>
              <a:off x="6438770" y="2654143"/>
              <a:ext cx="1820470" cy="1113422"/>
            </a:xfrm>
            <a:custGeom>
              <a:avLst/>
              <a:gdLst>
                <a:gd name="T0" fmla="*/ 0 w 72"/>
                <a:gd name="T1" fmla="*/ 969852 h 44"/>
                <a:gd name="T2" fmla="*/ 352673 w 72"/>
                <a:gd name="T3" fmla="*/ 749431 h 44"/>
                <a:gd name="T4" fmla="*/ 1234355 w 72"/>
                <a:gd name="T5" fmla="*/ 749431 h 44"/>
                <a:gd name="T6" fmla="*/ 1587028 w 72"/>
                <a:gd name="T7" fmla="*/ 396758 h 44"/>
                <a:gd name="T8" fmla="*/ 1587028 w 72"/>
                <a:gd name="T9" fmla="*/ 352673 h 44"/>
                <a:gd name="T10" fmla="*/ 1234355 w 72"/>
                <a:gd name="T11" fmla="*/ 0 h 44"/>
                <a:gd name="T12" fmla="*/ 352673 w 72"/>
                <a:gd name="T13" fmla="*/ 0 h 44"/>
                <a:gd name="T14" fmla="*/ 0 w 72"/>
                <a:gd name="T15" fmla="*/ 352673 h 44"/>
                <a:gd name="T16" fmla="*/ 0 w 72"/>
                <a:gd name="T17" fmla="*/ 969852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44">
                  <a:moveTo>
                    <a:pt x="0" y="44"/>
                  </a:moveTo>
                  <a:cubicBezTo>
                    <a:pt x="3" y="38"/>
                    <a:pt x="9" y="34"/>
                    <a:pt x="1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65" y="34"/>
                    <a:pt x="72" y="27"/>
                    <a:pt x="72" y="18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4577235" y="2400583"/>
              <a:ext cx="1315564" cy="450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思源黑体 CN Regular" panose="020B0500000000000000" pitchFamily="34" charset="-122"/>
                </a:rPr>
                <a:t>01</a:t>
              </a:r>
              <a:endParaRPr lang="en-GB" altLang="zh-CN" sz="1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4658661" y="3735068"/>
              <a:ext cx="1317776" cy="450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3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02</a:t>
              </a:r>
              <a:endPara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14" name="Group 26"/>
            <p:cNvGrpSpPr/>
            <p:nvPr/>
          </p:nvGrpSpPr>
          <p:grpSpPr>
            <a:xfrm>
              <a:off x="4210105" y="3759486"/>
              <a:ext cx="424866" cy="421324"/>
              <a:chOff x="8469313" y="3354388"/>
              <a:chExt cx="479426" cy="477841"/>
            </a:xfrm>
            <a:grpFill/>
          </p:grpSpPr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8528051" y="3441700"/>
                <a:ext cx="357188" cy="30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6" name="Freeform 28"/>
              <p:cNvSpPr/>
              <p:nvPr/>
            </p:nvSpPr>
            <p:spPr bwMode="auto">
              <a:xfrm>
                <a:off x="8648701" y="3530600"/>
                <a:ext cx="85725" cy="90487"/>
              </a:xfrm>
              <a:custGeom>
                <a:avLst/>
                <a:gdLst>
                  <a:gd name="T0" fmla="*/ 3 w 23"/>
                  <a:gd name="T1" fmla="*/ 22 h 24"/>
                  <a:gd name="T2" fmla="*/ 0 w 23"/>
                  <a:gd name="T3" fmla="*/ 21 h 24"/>
                  <a:gd name="T4" fmla="*/ 0 w 23"/>
                  <a:gd name="T5" fmla="*/ 4 h 24"/>
                  <a:gd name="T6" fmla="*/ 4 w 23"/>
                  <a:gd name="T7" fmla="*/ 0 h 24"/>
                  <a:gd name="T8" fmla="*/ 21 w 23"/>
                  <a:gd name="T9" fmla="*/ 0 h 24"/>
                  <a:gd name="T10" fmla="*/ 22 w 23"/>
                  <a:gd name="T11" fmla="*/ 3 h 24"/>
                  <a:gd name="T12" fmla="*/ 3 w 23"/>
                  <a:gd name="T1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3" y="22"/>
                    </a:moveTo>
                    <a:cubicBezTo>
                      <a:pt x="1" y="24"/>
                      <a:pt x="0" y="23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3" y="1"/>
                      <a:pt x="22" y="3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7" name="Freeform 29"/>
              <p:cNvSpPr>
                <a:spLocks noEditPoints="1"/>
              </p:cNvSpPr>
              <p:nvPr/>
            </p:nvSpPr>
            <p:spPr bwMode="auto">
              <a:xfrm>
                <a:off x="8656638" y="3538538"/>
                <a:ext cx="250825" cy="252412"/>
              </a:xfrm>
              <a:custGeom>
                <a:avLst/>
                <a:gdLst>
                  <a:gd name="T0" fmla="*/ 61 w 67"/>
                  <a:gd name="T1" fmla="*/ 27 h 67"/>
                  <a:gd name="T2" fmla="*/ 48 w 67"/>
                  <a:gd name="T3" fmla="*/ 27 h 67"/>
                  <a:gd name="T4" fmla="*/ 37 w 67"/>
                  <a:gd name="T5" fmla="*/ 16 h 67"/>
                  <a:gd name="T6" fmla="*/ 37 w 67"/>
                  <a:gd name="T7" fmla="*/ 3 h 67"/>
                  <a:gd name="T8" fmla="*/ 25 w 67"/>
                  <a:gd name="T9" fmla="*/ 4 h 67"/>
                  <a:gd name="T10" fmla="*/ 4 w 67"/>
                  <a:gd name="T11" fmla="*/ 25 h 67"/>
                  <a:gd name="T12" fmla="*/ 2 w 67"/>
                  <a:gd name="T13" fmla="*/ 37 h 67"/>
                  <a:gd name="T14" fmla="*/ 16 w 67"/>
                  <a:gd name="T15" fmla="*/ 37 h 67"/>
                  <a:gd name="T16" fmla="*/ 27 w 67"/>
                  <a:gd name="T17" fmla="*/ 48 h 67"/>
                  <a:gd name="T18" fmla="*/ 27 w 67"/>
                  <a:gd name="T19" fmla="*/ 62 h 67"/>
                  <a:gd name="T20" fmla="*/ 32 w 67"/>
                  <a:gd name="T21" fmla="*/ 67 h 67"/>
                  <a:gd name="T22" fmla="*/ 39 w 67"/>
                  <a:gd name="T23" fmla="*/ 60 h 67"/>
                  <a:gd name="T24" fmla="*/ 60 w 67"/>
                  <a:gd name="T25" fmla="*/ 39 h 67"/>
                  <a:gd name="T26" fmla="*/ 67 w 67"/>
                  <a:gd name="T27" fmla="*/ 32 h 67"/>
                  <a:gd name="T28" fmla="*/ 61 w 67"/>
                  <a:gd name="T29" fmla="*/ 27 h 67"/>
                  <a:gd name="T30" fmla="*/ 43 w 67"/>
                  <a:gd name="T31" fmla="*/ 31 h 67"/>
                  <a:gd name="T32" fmla="*/ 44 w 67"/>
                  <a:gd name="T33" fmla="*/ 44 h 67"/>
                  <a:gd name="T34" fmla="*/ 31 w 67"/>
                  <a:gd name="T35" fmla="*/ 43 h 67"/>
                  <a:gd name="T36" fmla="*/ 21 w 67"/>
                  <a:gd name="T37" fmla="*/ 33 h 67"/>
                  <a:gd name="T38" fmla="*/ 20 w 67"/>
                  <a:gd name="T39" fmla="*/ 20 h 67"/>
                  <a:gd name="T40" fmla="*/ 33 w 67"/>
                  <a:gd name="T41" fmla="*/ 21 h 67"/>
                  <a:gd name="T42" fmla="*/ 43 w 67"/>
                  <a:gd name="T43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67">
                    <a:moveTo>
                      <a:pt x="61" y="27"/>
                    </a:moveTo>
                    <a:cubicBezTo>
                      <a:pt x="58" y="31"/>
                      <a:pt x="51" y="31"/>
                      <a:pt x="48" y="2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3" y="13"/>
                      <a:pt x="33" y="6"/>
                      <a:pt x="37" y="3"/>
                    </a:cubicBezTo>
                    <a:cubicBezTo>
                      <a:pt x="33" y="0"/>
                      <a:pt x="28" y="1"/>
                      <a:pt x="25" y="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28"/>
                      <a:pt x="0" y="33"/>
                      <a:pt x="2" y="37"/>
                    </a:cubicBezTo>
                    <a:cubicBezTo>
                      <a:pt x="6" y="33"/>
                      <a:pt x="12" y="34"/>
                      <a:pt x="16" y="37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0" y="52"/>
                      <a:pt x="30" y="58"/>
                      <a:pt x="27" y="62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7" y="32"/>
                      <a:pt x="67" y="32"/>
                      <a:pt x="67" y="32"/>
                    </a:cubicBezTo>
                    <a:lnTo>
                      <a:pt x="61" y="27"/>
                    </a:lnTo>
                    <a:close/>
                    <a:moveTo>
                      <a:pt x="43" y="31"/>
                    </a:moveTo>
                    <a:cubicBezTo>
                      <a:pt x="47" y="35"/>
                      <a:pt x="47" y="41"/>
                      <a:pt x="44" y="44"/>
                    </a:cubicBezTo>
                    <a:cubicBezTo>
                      <a:pt x="41" y="48"/>
                      <a:pt x="35" y="47"/>
                      <a:pt x="31" y="4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7" y="29"/>
                      <a:pt x="16" y="23"/>
                      <a:pt x="20" y="20"/>
                    </a:cubicBezTo>
                    <a:cubicBezTo>
                      <a:pt x="23" y="17"/>
                      <a:pt x="29" y="17"/>
                      <a:pt x="33" y="21"/>
                    </a:cubicBezTo>
                    <a:lnTo>
                      <a:pt x="43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8788401" y="3673479"/>
                <a:ext cx="160338" cy="158750"/>
              </a:xfrm>
              <a:custGeom>
                <a:avLst/>
                <a:gdLst>
                  <a:gd name="T0" fmla="*/ 35 w 43"/>
                  <a:gd name="T1" fmla="*/ 0 h 42"/>
                  <a:gd name="T2" fmla="*/ 31 w 43"/>
                  <a:gd name="T3" fmla="*/ 4 h 42"/>
                  <a:gd name="T4" fmla="*/ 5 w 43"/>
                  <a:gd name="T5" fmla="*/ 30 h 42"/>
                  <a:gd name="T6" fmla="*/ 0 w 43"/>
                  <a:gd name="T7" fmla="*/ 35 h 42"/>
                  <a:gd name="T8" fmla="*/ 5 w 43"/>
                  <a:gd name="T9" fmla="*/ 40 h 42"/>
                  <a:gd name="T10" fmla="*/ 14 w 43"/>
                  <a:gd name="T11" fmla="*/ 40 h 42"/>
                  <a:gd name="T12" fmla="*/ 41 w 43"/>
                  <a:gd name="T13" fmla="*/ 13 h 42"/>
                  <a:gd name="T14" fmla="*/ 41 w 43"/>
                  <a:gd name="T15" fmla="*/ 5 h 42"/>
                  <a:gd name="T16" fmla="*/ 35 w 4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2"/>
                      <a:pt x="12" y="42"/>
                      <a:pt x="14" y="4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3" y="11"/>
                      <a:pt x="43" y="7"/>
                      <a:pt x="41" y="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8528051" y="3502025"/>
                <a:ext cx="60325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8469313" y="3354388"/>
                <a:ext cx="476250" cy="387350"/>
              </a:xfrm>
              <a:custGeom>
                <a:avLst/>
                <a:gdLst>
                  <a:gd name="T0" fmla="*/ 120 w 127"/>
                  <a:gd name="T1" fmla="*/ 0 h 103"/>
                  <a:gd name="T2" fmla="*/ 7 w 127"/>
                  <a:gd name="T3" fmla="*/ 0 h 103"/>
                  <a:gd name="T4" fmla="*/ 0 w 127"/>
                  <a:gd name="T5" fmla="*/ 6 h 103"/>
                  <a:gd name="T6" fmla="*/ 0 w 127"/>
                  <a:gd name="T7" fmla="*/ 96 h 103"/>
                  <a:gd name="T8" fmla="*/ 7 w 127"/>
                  <a:gd name="T9" fmla="*/ 103 h 103"/>
                  <a:gd name="T10" fmla="*/ 64 w 127"/>
                  <a:gd name="T11" fmla="*/ 103 h 103"/>
                  <a:gd name="T12" fmla="*/ 64 w 127"/>
                  <a:gd name="T13" fmla="*/ 102 h 103"/>
                  <a:gd name="T14" fmla="*/ 56 w 127"/>
                  <a:gd name="T15" fmla="*/ 95 h 103"/>
                  <a:gd name="T16" fmla="*/ 8 w 127"/>
                  <a:gd name="T17" fmla="*/ 95 h 103"/>
                  <a:gd name="T18" fmla="*/ 8 w 127"/>
                  <a:gd name="T19" fmla="*/ 15 h 103"/>
                  <a:gd name="T20" fmla="*/ 119 w 127"/>
                  <a:gd name="T21" fmla="*/ 15 h 103"/>
                  <a:gd name="T22" fmla="*/ 119 w 127"/>
                  <a:gd name="T23" fmla="*/ 73 h 103"/>
                  <a:gd name="T24" fmla="*/ 120 w 127"/>
                  <a:gd name="T25" fmla="*/ 74 h 103"/>
                  <a:gd name="T26" fmla="*/ 120 w 127"/>
                  <a:gd name="T27" fmla="*/ 74 h 103"/>
                  <a:gd name="T28" fmla="*/ 126 w 127"/>
                  <a:gd name="T29" fmla="*/ 79 h 103"/>
                  <a:gd name="T30" fmla="*/ 127 w 127"/>
                  <a:gd name="T31" fmla="*/ 80 h 103"/>
                  <a:gd name="T32" fmla="*/ 127 w 127"/>
                  <a:gd name="T33" fmla="*/ 6 h 103"/>
                  <a:gd name="T34" fmla="*/ 120 w 127"/>
                  <a:gd name="T35" fmla="*/ 0 h 103"/>
                  <a:gd name="T36" fmla="*/ 15 w 127"/>
                  <a:gd name="T37" fmla="*/ 10 h 103"/>
                  <a:gd name="T38" fmla="*/ 8 w 127"/>
                  <a:gd name="T39" fmla="*/ 10 h 103"/>
                  <a:gd name="T40" fmla="*/ 8 w 127"/>
                  <a:gd name="T41" fmla="*/ 5 h 103"/>
                  <a:gd name="T42" fmla="*/ 15 w 127"/>
                  <a:gd name="T43" fmla="*/ 5 h 103"/>
                  <a:gd name="T44" fmla="*/ 15 w 127"/>
                  <a:gd name="T45" fmla="*/ 10 h 103"/>
                  <a:gd name="T46" fmla="*/ 119 w 127"/>
                  <a:gd name="T47" fmla="*/ 10 h 103"/>
                  <a:gd name="T48" fmla="*/ 88 w 127"/>
                  <a:gd name="T49" fmla="*/ 10 h 103"/>
                  <a:gd name="T50" fmla="*/ 88 w 127"/>
                  <a:gd name="T51" fmla="*/ 5 h 103"/>
                  <a:gd name="T52" fmla="*/ 119 w 127"/>
                  <a:gd name="T53" fmla="*/ 5 h 103"/>
                  <a:gd name="T54" fmla="*/ 119 w 127"/>
                  <a:gd name="T55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03">
                    <a:moveTo>
                      <a:pt x="1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3" y="103"/>
                      <a:pt x="7" y="103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3"/>
                      <a:pt x="64" y="102"/>
                      <a:pt x="64" y="10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0" y="0"/>
                    </a:cubicBezTo>
                    <a:close/>
                    <a:moveTo>
                      <a:pt x="15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10"/>
                    </a:lnTo>
                    <a:close/>
                    <a:moveTo>
                      <a:pt x="119" y="10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119" y="5"/>
                      <a:pt x="119" y="5"/>
                      <a:pt x="119" y="5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21" name="TextBox 33"/>
            <p:cNvSpPr txBox="1"/>
            <p:nvPr/>
          </p:nvSpPr>
          <p:spPr>
            <a:xfrm>
              <a:off x="7032853" y="2823111"/>
              <a:ext cx="755015" cy="450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03</a:t>
              </a:r>
              <a:endPara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7032888" y="4082298"/>
              <a:ext cx="413609" cy="408716"/>
              <a:chOff x="8334375" y="4232275"/>
              <a:chExt cx="466725" cy="463550"/>
            </a:xfrm>
            <a:grpFill/>
          </p:grpSpPr>
          <p:sp>
            <p:nvSpPr>
              <p:cNvPr id="23" name="Freeform 35"/>
              <p:cNvSpPr/>
              <p:nvPr/>
            </p:nvSpPr>
            <p:spPr bwMode="auto">
              <a:xfrm>
                <a:off x="8421688" y="4494213"/>
                <a:ext cx="292100" cy="33338"/>
              </a:xfrm>
              <a:custGeom>
                <a:avLst/>
                <a:gdLst>
                  <a:gd name="T0" fmla="*/ 65 w 78"/>
                  <a:gd name="T1" fmla="*/ 0 h 9"/>
                  <a:gd name="T2" fmla="*/ 12 w 78"/>
                  <a:gd name="T3" fmla="*/ 0 h 9"/>
                  <a:gd name="T4" fmla="*/ 0 w 78"/>
                  <a:gd name="T5" fmla="*/ 9 h 9"/>
                  <a:gd name="T6" fmla="*/ 78 w 78"/>
                  <a:gd name="T7" fmla="*/ 9 h 9"/>
                  <a:gd name="T8" fmla="*/ 65 w 7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1" y="4"/>
                      <a:pt x="0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6" y="4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8416925" y="4565650"/>
                <a:ext cx="296863" cy="130175"/>
              </a:xfrm>
              <a:custGeom>
                <a:avLst/>
                <a:gdLst>
                  <a:gd name="T0" fmla="*/ 0 w 79"/>
                  <a:gd name="T1" fmla="*/ 0 h 35"/>
                  <a:gd name="T2" fmla="*/ 0 w 79"/>
                  <a:gd name="T3" fmla="*/ 22 h 35"/>
                  <a:gd name="T4" fmla="*/ 13 w 79"/>
                  <a:gd name="T5" fmla="*/ 35 h 35"/>
                  <a:gd name="T6" fmla="*/ 66 w 79"/>
                  <a:gd name="T7" fmla="*/ 35 h 35"/>
                  <a:gd name="T8" fmla="*/ 79 w 79"/>
                  <a:gd name="T9" fmla="*/ 22 h 35"/>
                  <a:gd name="T10" fmla="*/ 79 w 79"/>
                  <a:gd name="T11" fmla="*/ 0 h 35"/>
                  <a:gd name="T12" fmla="*/ 0 w 79"/>
                  <a:gd name="T13" fmla="*/ 0 h 35"/>
                  <a:gd name="T14" fmla="*/ 22 w 79"/>
                  <a:gd name="T15" fmla="*/ 25 h 35"/>
                  <a:gd name="T16" fmla="*/ 13 w 79"/>
                  <a:gd name="T17" fmla="*/ 25 h 35"/>
                  <a:gd name="T18" fmla="*/ 10 w 79"/>
                  <a:gd name="T19" fmla="*/ 22 h 35"/>
                  <a:gd name="T20" fmla="*/ 13 w 79"/>
                  <a:gd name="T21" fmla="*/ 20 h 35"/>
                  <a:gd name="T22" fmla="*/ 22 w 79"/>
                  <a:gd name="T23" fmla="*/ 20 h 35"/>
                  <a:gd name="T24" fmla="*/ 25 w 79"/>
                  <a:gd name="T25" fmla="*/ 22 h 35"/>
                  <a:gd name="T26" fmla="*/ 22 w 79"/>
                  <a:gd name="T27" fmla="*/ 25 h 35"/>
                  <a:gd name="T28" fmla="*/ 42 w 79"/>
                  <a:gd name="T29" fmla="*/ 15 h 35"/>
                  <a:gd name="T30" fmla="*/ 13 w 79"/>
                  <a:gd name="T31" fmla="*/ 15 h 35"/>
                  <a:gd name="T32" fmla="*/ 10 w 79"/>
                  <a:gd name="T33" fmla="*/ 13 h 35"/>
                  <a:gd name="T34" fmla="*/ 13 w 79"/>
                  <a:gd name="T35" fmla="*/ 10 h 35"/>
                  <a:gd name="T36" fmla="*/ 42 w 79"/>
                  <a:gd name="T37" fmla="*/ 10 h 35"/>
                  <a:gd name="T38" fmla="*/ 45 w 79"/>
                  <a:gd name="T39" fmla="*/ 13 h 35"/>
                  <a:gd name="T40" fmla="*/ 42 w 79"/>
                  <a:gd name="T4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35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9"/>
                      <a:pt x="6" y="35"/>
                      <a:pt x="13" y="35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9" y="29"/>
                      <a:pt x="79" y="22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0" y="0"/>
                    </a:lnTo>
                    <a:close/>
                    <a:moveTo>
                      <a:pt x="22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5"/>
                      <a:pt x="10" y="24"/>
                      <a:pt x="10" y="22"/>
                    </a:cubicBezTo>
                    <a:cubicBezTo>
                      <a:pt x="10" y="21"/>
                      <a:pt x="11" y="20"/>
                      <a:pt x="1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1"/>
                      <a:pt x="25" y="22"/>
                    </a:cubicBezTo>
                    <a:cubicBezTo>
                      <a:pt x="25" y="24"/>
                      <a:pt x="24" y="25"/>
                      <a:pt x="22" y="25"/>
                    </a:cubicBezTo>
                    <a:close/>
                    <a:moveTo>
                      <a:pt x="42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5" y="11"/>
                      <a:pt x="45" y="13"/>
                    </a:cubicBezTo>
                    <a:cubicBezTo>
                      <a:pt x="45" y="14"/>
                      <a:pt x="43" y="15"/>
                      <a:pt x="42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5" name="Freeform 37"/>
              <p:cNvSpPr>
                <a:spLocks noEditPoints="1"/>
              </p:cNvSpPr>
              <p:nvPr/>
            </p:nvSpPr>
            <p:spPr bwMode="auto">
              <a:xfrm>
                <a:off x="8334375" y="4232275"/>
                <a:ext cx="466725" cy="377825"/>
              </a:xfrm>
              <a:custGeom>
                <a:avLst/>
                <a:gdLst>
                  <a:gd name="T0" fmla="*/ 117 w 124"/>
                  <a:gd name="T1" fmla="*/ 0 h 101"/>
                  <a:gd name="T2" fmla="*/ 7 w 124"/>
                  <a:gd name="T3" fmla="*/ 0 h 101"/>
                  <a:gd name="T4" fmla="*/ 0 w 124"/>
                  <a:gd name="T5" fmla="*/ 7 h 101"/>
                  <a:gd name="T6" fmla="*/ 0 w 124"/>
                  <a:gd name="T7" fmla="*/ 94 h 101"/>
                  <a:gd name="T8" fmla="*/ 7 w 124"/>
                  <a:gd name="T9" fmla="*/ 101 h 101"/>
                  <a:gd name="T10" fmla="*/ 15 w 124"/>
                  <a:gd name="T11" fmla="*/ 101 h 101"/>
                  <a:gd name="T12" fmla="*/ 15 w 124"/>
                  <a:gd name="T13" fmla="*/ 93 h 101"/>
                  <a:gd name="T14" fmla="*/ 7 w 124"/>
                  <a:gd name="T15" fmla="*/ 93 h 101"/>
                  <a:gd name="T16" fmla="*/ 7 w 124"/>
                  <a:gd name="T17" fmla="*/ 15 h 101"/>
                  <a:gd name="T18" fmla="*/ 116 w 124"/>
                  <a:gd name="T19" fmla="*/ 15 h 101"/>
                  <a:gd name="T20" fmla="*/ 116 w 124"/>
                  <a:gd name="T21" fmla="*/ 93 h 101"/>
                  <a:gd name="T22" fmla="*/ 108 w 124"/>
                  <a:gd name="T23" fmla="*/ 93 h 101"/>
                  <a:gd name="T24" fmla="*/ 108 w 124"/>
                  <a:gd name="T25" fmla="*/ 101 h 101"/>
                  <a:gd name="T26" fmla="*/ 117 w 124"/>
                  <a:gd name="T27" fmla="*/ 101 h 101"/>
                  <a:gd name="T28" fmla="*/ 124 w 124"/>
                  <a:gd name="T29" fmla="*/ 94 h 101"/>
                  <a:gd name="T30" fmla="*/ 124 w 124"/>
                  <a:gd name="T31" fmla="*/ 7 h 101"/>
                  <a:gd name="T32" fmla="*/ 117 w 124"/>
                  <a:gd name="T33" fmla="*/ 0 h 101"/>
                  <a:gd name="T34" fmla="*/ 14 w 124"/>
                  <a:gd name="T35" fmla="*/ 11 h 101"/>
                  <a:gd name="T36" fmla="*/ 7 w 124"/>
                  <a:gd name="T37" fmla="*/ 11 h 101"/>
                  <a:gd name="T38" fmla="*/ 7 w 124"/>
                  <a:gd name="T39" fmla="*/ 5 h 101"/>
                  <a:gd name="T40" fmla="*/ 14 w 124"/>
                  <a:gd name="T41" fmla="*/ 5 h 101"/>
                  <a:gd name="T42" fmla="*/ 14 w 124"/>
                  <a:gd name="T43" fmla="*/ 11 h 101"/>
                  <a:gd name="T44" fmla="*/ 116 w 124"/>
                  <a:gd name="T45" fmla="*/ 11 h 101"/>
                  <a:gd name="T46" fmla="*/ 85 w 124"/>
                  <a:gd name="T47" fmla="*/ 11 h 101"/>
                  <a:gd name="T48" fmla="*/ 85 w 124"/>
                  <a:gd name="T49" fmla="*/ 5 h 101"/>
                  <a:gd name="T50" fmla="*/ 116 w 124"/>
                  <a:gd name="T51" fmla="*/ 5 h 101"/>
                  <a:gd name="T52" fmla="*/ 116 w 124"/>
                  <a:gd name="T53" fmla="*/ 1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" h="101">
                    <a:moveTo>
                      <a:pt x="1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8"/>
                      <a:pt x="3" y="101"/>
                      <a:pt x="7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21" y="101"/>
                      <a:pt x="124" y="98"/>
                      <a:pt x="124" y="94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lose/>
                    <a:moveTo>
                      <a:pt x="14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4" y="11"/>
                    </a:lnTo>
                    <a:close/>
                    <a:moveTo>
                      <a:pt x="116" y="11"/>
                    </a:move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116" y="5"/>
                      <a:pt x="116" y="5"/>
                      <a:pt x="116" y="5"/>
                    </a:cubicBezTo>
                    <a:lnTo>
                      <a:pt x="116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6" name="Freeform 38"/>
              <p:cNvSpPr/>
              <p:nvPr/>
            </p:nvSpPr>
            <p:spPr bwMode="auto">
              <a:xfrm>
                <a:off x="8443913" y="4318000"/>
                <a:ext cx="82550" cy="146050"/>
              </a:xfrm>
              <a:custGeom>
                <a:avLst/>
                <a:gdLst>
                  <a:gd name="T0" fmla="*/ 0 w 22"/>
                  <a:gd name="T1" fmla="*/ 13 h 39"/>
                  <a:gd name="T2" fmla="*/ 9 w 22"/>
                  <a:gd name="T3" fmla="*/ 22 h 39"/>
                  <a:gd name="T4" fmla="*/ 15 w 22"/>
                  <a:gd name="T5" fmla="*/ 27 h 39"/>
                  <a:gd name="T6" fmla="*/ 10 w 22"/>
                  <a:gd name="T7" fmla="*/ 30 h 39"/>
                  <a:gd name="T8" fmla="*/ 2 w 22"/>
                  <a:gd name="T9" fmla="*/ 28 h 39"/>
                  <a:gd name="T10" fmla="*/ 0 w 22"/>
                  <a:gd name="T11" fmla="*/ 33 h 39"/>
                  <a:gd name="T12" fmla="*/ 9 w 22"/>
                  <a:gd name="T13" fmla="*/ 36 h 39"/>
                  <a:gd name="T14" fmla="*/ 9 w 22"/>
                  <a:gd name="T15" fmla="*/ 36 h 39"/>
                  <a:gd name="T16" fmla="*/ 9 w 22"/>
                  <a:gd name="T17" fmla="*/ 36 h 39"/>
                  <a:gd name="T18" fmla="*/ 9 w 22"/>
                  <a:gd name="T19" fmla="*/ 37 h 39"/>
                  <a:gd name="T20" fmla="*/ 11 w 22"/>
                  <a:gd name="T21" fmla="*/ 39 h 39"/>
                  <a:gd name="T22" fmla="*/ 14 w 22"/>
                  <a:gd name="T23" fmla="*/ 37 h 39"/>
                  <a:gd name="T24" fmla="*/ 14 w 22"/>
                  <a:gd name="T25" fmla="*/ 36 h 39"/>
                  <a:gd name="T26" fmla="*/ 14 w 22"/>
                  <a:gd name="T27" fmla="*/ 36 h 39"/>
                  <a:gd name="T28" fmla="*/ 14 w 22"/>
                  <a:gd name="T29" fmla="*/ 35 h 39"/>
                  <a:gd name="T30" fmla="*/ 22 w 22"/>
                  <a:gd name="T31" fmla="*/ 26 h 39"/>
                  <a:gd name="T32" fmla="*/ 14 w 22"/>
                  <a:gd name="T33" fmla="*/ 16 h 39"/>
                  <a:gd name="T34" fmla="*/ 8 w 22"/>
                  <a:gd name="T35" fmla="*/ 12 h 39"/>
                  <a:gd name="T36" fmla="*/ 12 w 22"/>
                  <a:gd name="T37" fmla="*/ 9 h 39"/>
                  <a:gd name="T38" fmla="*/ 20 w 22"/>
                  <a:gd name="T39" fmla="*/ 11 h 39"/>
                  <a:gd name="T40" fmla="*/ 21 w 22"/>
                  <a:gd name="T41" fmla="*/ 5 h 39"/>
                  <a:gd name="T42" fmla="*/ 14 w 22"/>
                  <a:gd name="T43" fmla="*/ 4 h 39"/>
                  <a:gd name="T44" fmla="*/ 14 w 22"/>
                  <a:gd name="T45" fmla="*/ 3 h 39"/>
                  <a:gd name="T46" fmla="*/ 14 w 22"/>
                  <a:gd name="T47" fmla="*/ 3 h 39"/>
                  <a:gd name="T48" fmla="*/ 14 w 22"/>
                  <a:gd name="T49" fmla="*/ 3 h 39"/>
                  <a:gd name="T50" fmla="*/ 11 w 22"/>
                  <a:gd name="T51" fmla="*/ 0 h 39"/>
                  <a:gd name="T52" fmla="*/ 9 w 22"/>
                  <a:gd name="T53" fmla="*/ 3 h 39"/>
                  <a:gd name="T54" fmla="*/ 9 w 22"/>
                  <a:gd name="T55" fmla="*/ 3 h 39"/>
                  <a:gd name="T56" fmla="*/ 9 w 22"/>
                  <a:gd name="T57" fmla="*/ 4 h 39"/>
                  <a:gd name="T58" fmla="*/ 9 w 22"/>
                  <a:gd name="T59" fmla="*/ 4 h 39"/>
                  <a:gd name="T60" fmla="*/ 0 w 22"/>
                  <a:gd name="T6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39">
                    <a:moveTo>
                      <a:pt x="0" y="13"/>
                    </a:moveTo>
                    <a:cubicBezTo>
                      <a:pt x="0" y="18"/>
                      <a:pt x="4" y="20"/>
                      <a:pt x="9" y="22"/>
                    </a:cubicBezTo>
                    <a:cubicBezTo>
                      <a:pt x="13" y="23"/>
                      <a:pt x="15" y="25"/>
                      <a:pt x="15" y="27"/>
                    </a:cubicBezTo>
                    <a:cubicBezTo>
                      <a:pt x="15" y="29"/>
                      <a:pt x="13" y="30"/>
                      <a:pt x="10" y="30"/>
                    </a:cubicBezTo>
                    <a:cubicBezTo>
                      <a:pt x="7" y="30"/>
                      <a:pt x="4" y="29"/>
                      <a:pt x="2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4"/>
                      <a:pt x="5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10" y="39"/>
                      <a:pt x="11" y="39"/>
                    </a:cubicBezTo>
                    <a:cubicBezTo>
                      <a:pt x="12" y="39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9" y="34"/>
                      <a:pt x="22" y="30"/>
                      <a:pt x="22" y="26"/>
                    </a:cubicBezTo>
                    <a:cubicBezTo>
                      <a:pt x="22" y="21"/>
                      <a:pt x="20" y="19"/>
                      <a:pt x="14" y="16"/>
                    </a:cubicBezTo>
                    <a:cubicBezTo>
                      <a:pt x="10" y="15"/>
                      <a:pt x="8" y="14"/>
                      <a:pt x="8" y="12"/>
                    </a:cubicBezTo>
                    <a:cubicBezTo>
                      <a:pt x="8" y="11"/>
                      <a:pt x="9" y="9"/>
                      <a:pt x="12" y="9"/>
                    </a:cubicBezTo>
                    <a:cubicBezTo>
                      <a:pt x="16" y="9"/>
                      <a:pt x="18" y="11"/>
                      <a:pt x="20" y="1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5"/>
                      <a:pt x="17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0" y="0"/>
                      <a:pt x="9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4" y="5"/>
                      <a:pt x="0" y="9"/>
                      <a:pt x="0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>
                <a:off x="8575675" y="4321175"/>
                <a:ext cx="146050" cy="142875"/>
              </a:xfrm>
              <a:custGeom>
                <a:avLst/>
                <a:gdLst>
                  <a:gd name="T0" fmla="*/ 33 w 39"/>
                  <a:gd name="T1" fmla="*/ 7 h 38"/>
                  <a:gd name="T2" fmla="*/ 3 w 39"/>
                  <a:gd name="T3" fmla="*/ 0 h 38"/>
                  <a:gd name="T4" fmla="*/ 0 w 39"/>
                  <a:gd name="T5" fmla="*/ 2 h 38"/>
                  <a:gd name="T6" fmla="*/ 7 w 39"/>
                  <a:gd name="T7" fmla="*/ 33 h 38"/>
                  <a:gd name="T8" fmla="*/ 11 w 39"/>
                  <a:gd name="T9" fmla="*/ 34 h 38"/>
                  <a:gd name="T10" fmla="*/ 17 w 39"/>
                  <a:gd name="T11" fmla="*/ 28 h 38"/>
                  <a:gd name="T12" fmla="*/ 28 w 39"/>
                  <a:gd name="T13" fmla="*/ 38 h 38"/>
                  <a:gd name="T14" fmla="*/ 39 w 39"/>
                  <a:gd name="T15" fmla="*/ 28 h 38"/>
                  <a:gd name="T16" fmla="*/ 28 w 39"/>
                  <a:gd name="T17" fmla="*/ 17 h 38"/>
                  <a:gd name="T18" fmla="*/ 34 w 39"/>
                  <a:gd name="T19" fmla="*/ 11 h 38"/>
                  <a:gd name="T20" fmla="*/ 33 w 39"/>
                  <a:gd name="T21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3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5"/>
                      <a:pt x="9" y="36"/>
                      <a:pt x="11" y="34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9"/>
                      <a:pt x="35" y="7"/>
                      <a:pt x="3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30000"/>
                  </a:lnSpc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28" name="TextBox 40"/>
            <p:cNvSpPr txBox="1"/>
            <p:nvPr/>
          </p:nvSpPr>
          <p:spPr>
            <a:xfrm>
              <a:off x="7401789" y="4106511"/>
              <a:ext cx="1315564" cy="450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04</a:t>
              </a:r>
              <a:endPara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03539" y="621030"/>
            <a:ext cx="3982086" cy="2712721"/>
            <a:chOff x="9086123" y="1900632"/>
            <a:chExt cx="2038687" cy="2712838"/>
          </a:xfrm>
        </p:grpSpPr>
        <p:sp>
          <p:nvSpPr>
            <p:cNvPr id="29" name="TextBox 76"/>
            <p:cNvSpPr txBox="1"/>
            <p:nvPr/>
          </p:nvSpPr>
          <p:spPr>
            <a:xfrm>
              <a:off x="9152745" y="1900632"/>
              <a:ext cx="1972065" cy="49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推动重点领域优化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086123" y="2282284"/>
              <a:ext cx="2016580" cy="233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06400" algn="l">
                <a:lnSpc>
                  <a:spcPct val="13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从提升试点领域公开内容多样性、全面性入手，切实推进食品药品监管公开“两化”建设，通过专栏累计发布监督检查、处置公告、消费提示及服务等信息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79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条。持续更新群众关注度高的热点内容，发布餐饮好差榜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19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期，累计点击率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2.1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万余次。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11388" y="3623669"/>
            <a:ext cx="3118486" cy="2790190"/>
            <a:chOff x="8910727" y="3902864"/>
            <a:chExt cx="2450610" cy="2790190"/>
          </a:xfrm>
        </p:grpSpPr>
        <p:sp>
          <p:nvSpPr>
            <p:cNvPr id="31" name="TextBox 76"/>
            <p:cNvSpPr txBox="1"/>
            <p:nvPr/>
          </p:nvSpPr>
          <p:spPr>
            <a:xfrm>
              <a:off x="9017987" y="3902864"/>
              <a:ext cx="2106723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促进回应关切多元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10727" y="4361969"/>
              <a:ext cx="2450610" cy="233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06400" algn="l">
                <a:lnSpc>
                  <a:spcPct val="13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聚焦与群众关联度高、关注度高的热点内容，通过微信公众号、海盐号累计发布信息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458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篇；办结政协提案2件、人大建议3件；受理来访来信、承办“12345”政务服务热线等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2699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件，办理满意率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100%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8450" y="901065"/>
            <a:ext cx="3697605" cy="3065780"/>
            <a:chOff x="681397" y="1271982"/>
            <a:chExt cx="2550909" cy="3065780"/>
          </a:xfrm>
        </p:grpSpPr>
        <p:sp>
          <p:nvSpPr>
            <p:cNvPr id="33" name="TextBox 76"/>
            <p:cNvSpPr txBox="1"/>
            <p:nvPr/>
          </p:nvSpPr>
          <p:spPr>
            <a:xfrm>
              <a:off x="1176409" y="1271982"/>
              <a:ext cx="1702103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强化公开常态化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1397" y="1686637"/>
              <a:ext cx="2550909" cy="265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06400" algn="l" fontAlgn="auto">
                <a:lnSpc>
                  <a:spcPct val="130000"/>
                </a:lnSpc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为推动政府信息公开做深做实，围绕市场主体全过程公正监管开展主动公开，进一步营造规范健康发展的营商环境，全年公开各类信息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222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条、行政处罚结果</a:t>
              </a:r>
              <a:r>
                <a:rPr lang="zh-CN" altLang="en-US" sz="1600" dirty="0">
                  <a:solidFill>
                    <a:srgbClr val="237A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332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条；精准推送《关于扶持个体工商户纾困发展的若干政策》及实施细则至全县个体工商户，协调推进纾困政策施行。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8303" y="4291069"/>
            <a:ext cx="3245484" cy="2479040"/>
            <a:chOff x="707843" y="3893989"/>
            <a:chExt cx="2550410" cy="2479040"/>
          </a:xfrm>
        </p:grpSpPr>
        <p:sp>
          <p:nvSpPr>
            <p:cNvPr id="35" name="TextBox 76"/>
            <p:cNvSpPr txBox="1"/>
            <p:nvPr/>
          </p:nvSpPr>
          <p:spPr>
            <a:xfrm>
              <a:off x="902864" y="3893989"/>
              <a:ext cx="2057528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提升政策解读质效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07843" y="4361984"/>
              <a:ext cx="2550410" cy="201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06400" algn="l">
                <a:lnSpc>
                  <a:spcPct val="13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思源黑体 CN Regular" panose="020B0500000000000000" pitchFamily="34" charset="-122"/>
                </a:rPr>
                <a:t>制定和完善政策解读制度，进一步明确政策解读范围及形式，发挥主要负责人“第一解读人”作用，通过图解、视频讲解等可视化方式，推进政策解读精准化，共制作政策解读3篇。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6" name="文本框 5"/>
            <p:cNvSpPr txBox="1"/>
            <p:nvPr/>
          </p:nvSpPr>
          <p:spPr>
            <a:xfrm>
              <a:off x="968252" y="39497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主动公开情况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43" name="任意多边形: 形状 42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40" name="任意多边形: 形状 39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3" name="文本框 2"/>
            <p:cNvSpPr txBox="1"/>
            <p:nvPr/>
          </p:nvSpPr>
          <p:spPr>
            <a:xfrm>
              <a:off x="968252" y="394970"/>
              <a:ext cx="26720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依申请公开情况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23" name="任意多边形: 形状 22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6" name="任意多边形: 形状 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096510" y="2740660"/>
            <a:ext cx="6043295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kern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2022年，全年未收到政府信息公开申请，未发生因政府信息公开申请行政复议、提起行政诉讼的情况。</a:t>
            </a:r>
            <a:endParaRPr lang="zh-CN" altLang="en-US" kern="14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8" name="圆: 空心 22"/>
          <p:cNvSpPr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 rot="16200000">
            <a:off x="-189865" y="1236345"/>
            <a:ext cx="4686300" cy="4686300"/>
          </a:xfrm>
          <a:prstGeom prst="donut">
            <a:avLst>
              <a:gd name="adj" fmla="val 7914"/>
            </a:avLst>
          </a:prstGeom>
          <a:gradFill>
            <a:gsLst>
              <a:gs pos="41000">
                <a:srgbClr val="216B9D">
                  <a:alpha val="0"/>
                </a:srgbClr>
              </a:gs>
              <a:gs pos="100000">
                <a:srgbClr val="216B9D">
                  <a:alpha val="1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887095" y="2304146"/>
            <a:ext cx="2457450" cy="2457450"/>
          </a:xfrm>
          <a:prstGeom prst="ellipse">
            <a:avLst/>
          </a:prstGeom>
          <a:solidFill>
            <a:srgbClr val="1C326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椭圆 19"/>
          <p:cNvSpPr/>
          <p:nvPr>
            <p:custDataLst>
              <p:tags r:id="rId6"/>
            </p:custDataLst>
          </p:nvPr>
        </p:nvSpPr>
        <p:spPr>
          <a:xfrm>
            <a:off x="1049020" y="2475596"/>
            <a:ext cx="2133600" cy="2133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38100" dir="2700000" algn="tl" rotWithShape="0">
              <a:srgbClr val="E6B07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Arial Unicode MS" panose="020B0604020202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6" name="椭圆 25"/>
          <p:cNvSpPr/>
          <p:nvPr>
            <p:custDataLst>
              <p:tags r:id="rId7"/>
            </p:custDataLst>
          </p:nvPr>
        </p:nvSpPr>
        <p:spPr>
          <a:xfrm>
            <a:off x="687070" y="2150715"/>
            <a:ext cx="2857500" cy="2857500"/>
          </a:xfrm>
          <a:prstGeom prst="ellipse">
            <a:avLst/>
          </a:prstGeom>
          <a:noFill/>
          <a:ln w="158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7" name="user_209046"/>
          <p:cNvSpPr/>
          <p:nvPr>
            <p:custDataLst>
              <p:tags r:id="rId8"/>
            </p:custDataLst>
          </p:nvPr>
        </p:nvSpPr>
        <p:spPr>
          <a:xfrm>
            <a:off x="1710845" y="3101025"/>
            <a:ext cx="819152" cy="73867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30000"/>
              </a:lnSpc>
            </a:pPr>
            <a:endParaRPr 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41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8507" y="1568733"/>
            <a:ext cx="10108390" cy="4354285"/>
            <a:chOff x="745193" y="1407558"/>
            <a:chExt cx="10108390" cy="4354285"/>
          </a:xfrm>
        </p:grpSpPr>
        <p:sp>
          <p:nvSpPr>
            <p:cNvPr id="23" name="矩形: 剪去对角 22"/>
            <p:cNvSpPr/>
            <p:nvPr/>
          </p:nvSpPr>
          <p:spPr>
            <a:xfrm>
              <a:off x="1245125" y="1407558"/>
              <a:ext cx="9608458" cy="4354285"/>
            </a:xfrm>
            <a:prstGeom prst="snip2DiagRect">
              <a:avLst>
                <a:gd name="adj1" fmla="val 13333"/>
                <a:gd name="adj2" fmla="val 8126"/>
              </a:avLst>
            </a:prstGeom>
            <a:gradFill>
              <a:gsLst>
                <a:gs pos="0">
                  <a:schemeClr val="accent1">
                    <a:alpha val="1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-2700000">
              <a:off x="745193" y="1763988"/>
              <a:ext cx="2328689" cy="581383"/>
            </a:xfrm>
            <a:custGeom>
              <a:avLst/>
              <a:gdLst>
                <a:gd name="connsiteX0" fmla="*/ 1747306 w 2328689"/>
                <a:gd name="connsiteY0" fmla="*/ 0 h 581383"/>
                <a:gd name="connsiteX1" fmla="*/ 2328689 w 2328689"/>
                <a:gd name="connsiteY1" fmla="*/ 581383 h 581383"/>
                <a:gd name="connsiteX2" fmla="*/ 0 w 2328689"/>
                <a:gd name="connsiteY2" fmla="*/ 581383 h 581383"/>
                <a:gd name="connsiteX3" fmla="*/ 581383 w 2328689"/>
                <a:gd name="connsiteY3" fmla="*/ 0 h 58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689" h="581383">
                  <a:moveTo>
                    <a:pt x="1747306" y="0"/>
                  </a:moveTo>
                  <a:lnTo>
                    <a:pt x="2328689" y="581383"/>
                  </a:lnTo>
                  <a:lnTo>
                    <a:pt x="0" y="581383"/>
                  </a:lnTo>
                  <a:lnTo>
                    <a:pt x="58138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8" name="矩形 2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2822575" y="2597150"/>
            <a:ext cx="62014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主动梳理信息公开目录和事项清单，为群众提供更清晰的查询指引。持续完善政务公开各项工作制度，狠抓制度落实和人员管理，定期开展自查自纠和风险排查，确保信息公开及时、准确、详实。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7" name="椭圆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10160059" y="1392701"/>
            <a:ext cx="850898" cy="85089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355600" dist="292100" dir="2700000" sx="93000" sy="93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40" name="图形 3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0247" y="1628582"/>
            <a:ext cx="350522" cy="3791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3" name="文本框 2"/>
            <p:cNvSpPr txBox="1"/>
            <p:nvPr/>
          </p:nvSpPr>
          <p:spPr>
            <a:xfrm>
              <a:off x="968252" y="394970"/>
              <a:ext cx="30276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政府信息管理情况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9" name="任意多边形: 形状 8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6" name="任意多边形: 形状 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2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Regular" panose="020B05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41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9" name="íšḷiďe"/>
          <p:cNvSpPr txBox="1"/>
          <p:nvPr/>
        </p:nvSpPr>
        <p:spPr>
          <a:xfrm>
            <a:off x="588010" y="2190750"/>
            <a:ext cx="5044440" cy="29425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457200" algn="l" fontAlgn="auto">
              <a:lnSpc>
                <a:spcPct val="150000"/>
              </a:lnSpc>
              <a:buSzPct val="25000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优化迭代政府门户网站信息公开栏目，增加贴近民生的栏目内容，提升群众体验感和便捷度。规范新媒体建设管理，充分利用“海盐市监”海盐号，畅通与群众交流渠道。借助嘉兴日报、海盐发布等主流媒体发布工作信息</a:t>
            </a:r>
            <a:r>
              <a:rPr lang="zh-CN" altLang="en-US" dirty="0">
                <a:solidFill>
                  <a:srgbClr val="237A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710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条，进一步拓宽公开渠道。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04930" y="1432714"/>
            <a:ext cx="7110739" cy="4444211"/>
            <a:chOff x="5712498" y="2045244"/>
            <a:chExt cx="6336001" cy="3960000"/>
          </a:xfrm>
        </p:grpSpPr>
        <p:pic>
          <p:nvPicPr>
            <p:cNvPr id="31" name="Picture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98" y="2045244"/>
              <a:ext cx="6336001" cy="3960000"/>
            </a:xfrm>
            <a:prstGeom prst="rect">
              <a:avLst/>
            </a:prstGeom>
          </p:spPr>
        </p:pic>
        <p:sp>
          <p:nvSpPr>
            <p:cNvPr id="32" name="Rectangle 46"/>
            <p:cNvSpPr/>
            <p:nvPr/>
          </p:nvSpPr>
          <p:spPr>
            <a:xfrm>
              <a:off x="6654702" y="2427066"/>
              <a:ext cx="4453778" cy="2915728"/>
            </a:xfrm>
            <a:prstGeom prst="rect">
              <a:avLst/>
            </a:prstGeom>
            <a:blipFill>
              <a:blip r:embed="rId2" cstate="hq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595F6F">
                  <a:alpha val="5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3" name="文本框 2"/>
            <p:cNvSpPr txBox="1"/>
            <p:nvPr/>
          </p:nvSpPr>
          <p:spPr>
            <a:xfrm>
              <a:off x="968252" y="39497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平台建设情况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34" name="任意多边形: 形状 33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6" name="任意多边形: 形状 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65228" y="-484093"/>
            <a:ext cx="14545699" cy="7953467"/>
            <a:chOff x="-1265228" y="-484093"/>
            <a:chExt cx="14545699" cy="7953467"/>
          </a:xfrm>
        </p:grpSpPr>
        <p:sp>
          <p:nvSpPr>
            <p:cNvPr id="3" name="文本框 2"/>
            <p:cNvSpPr txBox="1"/>
            <p:nvPr/>
          </p:nvSpPr>
          <p:spPr>
            <a:xfrm>
              <a:off x="968252" y="394970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u="sng" dirty="0">
                  <a:solidFill>
                    <a:schemeClr val="accent3">
                      <a:lumMod val="75000"/>
                    </a:schemeClr>
                  </a:solidFill>
                  <a:latin typeface="汉仪雅酷黑 65W" panose="020B0604020202020204" charset="-122"/>
                  <a:ea typeface="汉仪雅酷黑 65W" panose="020B0604020202020204" charset="-122"/>
                  <a:cs typeface="+mn-ea"/>
                  <a:sym typeface="Source Han Serif SC" panose="02020700000000000000" pitchFamily="18" charset="-122"/>
                </a:rPr>
                <a:t>监督保障情况</a:t>
              </a:r>
              <a:endParaRPr lang="zh-CN" altLang="en-US" sz="2800" u="sng" dirty="0">
                <a:solidFill>
                  <a:schemeClr val="accent3">
                    <a:lumMod val="75000"/>
                  </a:schemeClr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265228" y="-484093"/>
              <a:ext cx="2790020" cy="1313304"/>
              <a:chOff x="-1265228" y="-484093"/>
              <a:chExt cx="2790020" cy="1313304"/>
            </a:xfrm>
          </p:grpSpPr>
          <p:sp>
            <p:nvSpPr>
              <p:cNvPr id="9" name="任意多边形: 形状 8"/>
              <p:cNvSpPr/>
              <p:nvPr/>
            </p:nvSpPr>
            <p:spPr>
              <a:xfrm rot="20332014" flipH="1" flipV="1">
                <a:off x="-652323" y="-424829"/>
                <a:ext cx="2177115" cy="1254040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rot="20332014" flipH="1" flipV="1">
                <a:off x="-758506" y="-484093"/>
                <a:ext cx="2001758" cy="1153034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997" b="26871"/>
              <a:stretch>
                <a:fillRect/>
              </a:stretch>
            </p:blipFill>
            <p:spPr>
              <a:xfrm rot="19761410" flipV="1">
                <a:off x="-1265228" y="-400357"/>
                <a:ext cx="2694936" cy="1189314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0585535" y="5900786"/>
              <a:ext cx="2694936" cy="1568588"/>
              <a:chOff x="10585535" y="5900786"/>
              <a:chExt cx="2694936" cy="1568588"/>
            </a:xfrm>
          </p:grpSpPr>
          <p:sp>
            <p:nvSpPr>
              <p:cNvPr id="6" name="任意多边形: 形状 5"/>
              <p:cNvSpPr/>
              <p:nvPr/>
            </p:nvSpPr>
            <p:spPr>
              <a:xfrm rot="20332014">
                <a:off x="10653909" y="5900786"/>
                <a:ext cx="2177116" cy="1254039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rgbClr val="D2E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 rot="20332014">
                <a:off x="10932124" y="6110932"/>
                <a:ext cx="2001759" cy="1153033"/>
              </a:xfrm>
              <a:custGeom>
                <a:avLst/>
                <a:gdLst>
                  <a:gd name="connsiteX0" fmla="*/ 7442041 w 8728045"/>
                  <a:gd name="connsiteY0" fmla="*/ 841296 h 3331381"/>
                  <a:gd name="connsiteX1" fmla="*/ 5668659 w 8728045"/>
                  <a:gd name="connsiteY1" fmla="*/ 10023 h 3331381"/>
                  <a:gd name="connsiteX2" fmla="*/ 3396514 w 8728045"/>
                  <a:gd name="connsiteY2" fmla="*/ 1312351 h 3331381"/>
                  <a:gd name="connsiteX3" fmla="*/ 681023 w 8728045"/>
                  <a:gd name="connsiteY3" fmla="*/ 1256933 h 3331381"/>
                  <a:gd name="connsiteX4" fmla="*/ 681023 w 8728045"/>
                  <a:gd name="connsiteY4" fmla="*/ 3030314 h 3331381"/>
                  <a:gd name="connsiteX5" fmla="*/ 8328732 w 8728045"/>
                  <a:gd name="connsiteY5" fmla="*/ 3113442 h 3331381"/>
                  <a:gd name="connsiteX6" fmla="*/ 7442041 w 8728045"/>
                  <a:gd name="connsiteY6" fmla="*/ 841296 h 3331381"/>
                  <a:gd name="connsiteX0-1" fmla="*/ 7442041 w 8728045"/>
                  <a:gd name="connsiteY0-2" fmla="*/ 835992 h 3326077"/>
                  <a:gd name="connsiteX1-3" fmla="*/ 5668659 w 8728045"/>
                  <a:gd name="connsiteY1-4" fmla="*/ 4719 h 3326077"/>
                  <a:gd name="connsiteX2-5" fmla="*/ 3396514 w 8728045"/>
                  <a:gd name="connsiteY2-6" fmla="*/ 1307047 h 3326077"/>
                  <a:gd name="connsiteX3-7" fmla="*/ 681023 w 8728045"/>
                  <a:gd name="connsiteY3-8" fmla="*/ 1251629 h 3326077"/>
                  <a:gd name="connsiteX4-9" fmla="*/ 681023 w 8728045"/>
                  <a:gd name="connsiteY4-10" fmla="*/ 3025010 h 3326077"/>
                  <a:gd name="connsiteX5-11" fmla="*/ 8328732 w 8728045"/>
                  <a:gd name="connsiteY5-12" fmla="*/ 3108138 h 3326077"/>
                  <a:gd name="connsiteX6-13" fmla="*/ 7442041 w 8728045"/>
                  <a:gd name="connsiteY6-14" fmla="*/ 835992 h 3326077"/>
                  <a:gd name="connsiteX0-15" fmla="*/ 7442041 w 8687515"/>
                  <a:gd name="connsiteY0-16" fmla="*/ 838801 h 3328886"/>
                  <a:gd name="connsiteX1-17" fmla="*/ 5668659 w 8687515"/>
                  <a:gd name="connsiteY1-18" fmla="*/ 7528 h 3328886"/>
                  <a:gd name="connsiteX2-19" fmla="*/ 3396514 w 8687515"/>
                  <a:gd name="connsiteY2-20" fmla="*/ 1309856 h 3328886"/>
                  <a:gd name="connsiteX3-21" fmla="*/ 681023 w 8687515"/>
                  <a:gd name="connsiteY3-22" fmla="*/ 1254438 h 3328886"/>
                  <a:gd name="connsiteX4-23" fmla="*/ 681023 w 8687515"/>
                  <a:gd name="connsiteY4-24" fmla="*/ 3027819 h 3328886"/>
                  <a:gd name="connsiteX5-25" fmla="*/ 8328732 w 8687515"/>
                  <a:gd name="connsiteY5-26" fmla="*/ 3110947 h 3328886"/>
                  <a:gd name="connsiteX6-27" fmla="*/ 7442041 w 8687515"/>
                  <a:gd name="connsiteY6-28" fmla="*/ 838801 h 3328886"/>
                  <a:gd name="connsiteX0-29" fmla="*/ 7442041 w 8096760"/>
                  <a:gd name="connsiteY0-30" fmla="*/ 836315 h 3441068"/>
                  <a:gd name="connsiteX1-31" fmla="*/ 5668659 w 8096760"/>
                  <a:gd name="connsiteY1-32" fmla="*/ 5042 h 3441068"/>
                  <a:gd name="connsiteX2-33" fmla="*/ 3396514 w 8096760"/>
                  <a:gd name="connsiteY2-34" fmla="*/ 1307370 h 3441068"/>
                  <a:gd name="connsiteX3-35" fmla="*/ 681023 w 8096760"/>
                  <a:gd name="connsiteY3-36" fmla="*/ 1251952 h 3441068"/>
                  <a:gd name="connsiteX4-37" fmla="*/ 681023 w 8096760"/>
                  <a:gd name="connsiteY4-38" fmla="*/ 3025333 h 3441068"/>
                  <a:gd name="connsiteX5-39" fmla="*/ 7552878 w 8096760"/>
                  <a:gd name="connsiteY5-40" fmla="*/ 3274715 h 3441068"/>
                  <a:gd name="connsiteX6-41" fmla="*/ 7442041 w 8096760"/>
                  <a:gd name="connsiteY6-42" fmla="*/ 836315 h 3441068"/>
                  <a:gd name="connsiteX0-43" fmla="*/ 7442041 w 7741974"/>
                  <a:gd name="connsiteY0-44" fmla="*/ 836430 h 3483784"/>
                  <a:gd name="connsiteX1-45" fmla="*/ 5668659 w 7741974"/>
                  <a:gd name="connsiteY1-46" fmla="*/ 5157 h 3483784"/>
                  <a:gd name="connsiteX2-47" fmla="*/ 3396514 w 7741974"/>
                  <a:gd name="connsiteY2-48" fmla="*/ 1307485 h 3483784"/>
                  <a:gd name="connsiteX3-49" fmla="*/ 681023 w 7741974"/>
                  <a:gd name="connsiteY3-50" fmla="*/ 1252067 h 3483784"/>
                  <a:gd name="connsiteX4-51" fmla="*/ 681023 w 7741974"/>
                  <a:gd name="connsiteY4-52" fmla="*/ 3025448 h 3483784"/>
                  <a:gd name="connsiteX5-53" fmla="*/ 7026405 w 7741974"/>
                  <a:gd name="connsiteY5-54" fmla="*/ 3330248 h 3483784"/>
                  <a:gd name="connsiteX6-55" fmla="*/ 7442041 w 7741974"/>
                  <a:gd name="connsiteY6-56" fmla="*/ 836430 h 3483784"/>
                  <a:gd name="connsiteX0-57" fmla="*/ 7442041 w 7741974"/>
                  <a:gd name="connsiteY0-58" fmla="*/ 836430 h 3483784"/>
                  <a:gd name="connsiteX1-59" fmla="*/ 5668659 w 7741974"/>
                  <a:gd name="connsiteY1-60" fmla="*/ 5157 h 3483784"/>
                  <a:gd name="connsiteX2-61" fmla="*/ 3396514 w 7741974"/>
                  <a:gd name="connsiteY2-62" fmla="*/ 1307485 h 3483784"/>
                  <a:gd name="connsiteX3-63" fmla="*/ 681023 w 7741974"/>
                  <a:gd name="connsiteY3-64" fmla="*/ 1252067 h 3483784"/>
                  <a:gd name="connsiteX4-65" fmla="*/ 681023 w 7741974"/>
                  <a:gd name="connsiteY4-66" fmla="*/ 3025448 h 3483784"/>
                  <a:gd name="connsiteX5-67" fmla="*/ 7026405 w 7741974"/>
                  <a:gd name="connsiteY5-68" fmla="*/ 3330248 h 3483784"/>
                  <a:gd name="connsiteX6-69" fmla="*/ 7442041 w 7741974"/>
                  <a:gd name="connsiteY6-70" fmla="*/ 836430 h 3483784"/>
                  <a:gd name="connsiteX0-71" fmla="*/ 7474416 w 7774349"/>
                  <a:gd name="connsiteY0-72" fmla="*/ 836430 h 3483784"/>
                  <a:gd name="connsiteX1-73" fmla="*/ 5701034 w 7774349"/>
                  <a:gd name="connsiteY1-74" fmla="*/ 5157 h 3483784"/>
                  <a:gd name="connsiteX2-75" fmla="*/ 3428889 w 7774349"/>
                  <a:gd name="connsiteY2-76" fmla="*/ 1307485 h 3483784"/>
                  <a:gd name="connsiteX3-77" fmla="*/ 713398 w 7774349"/>
                  <a:gd name="connsiteY3-78" fmla="*/ 1252067 h 3483784"/>
                  <a:gd name="connsiteX4-79" fmla="*/ 713398 w 7774349"/>
                  <a:gd name="connsiteY4-80" fmla="*/ 3025448 h 3483784"/>
                  <a:gd name="connsiteX5-81" fmla="*/ 7058780 w 7774349"/>
                  <a:gd name="connsiteY5-82" fmla="*/ 3330248 h 3483784"/>
                  <a:gd name="connsiteX6-83" fmla="*/ 7474416 w 7774349"/>
                  <a:gd name="connsiteY6-84" fmla="*/ 836430 h 3483784"/>
                  <a:gd name="connsiteX0-85" fmla="*/ 7564699 w 7864632"/>
                  <a:gd name="connsiteY0-86" fmla="*/ 836430 h 3483784"/>
                  <a:gd name="connsiteX1-87" fmla="*/ 5791317 w 7864632"/>
                  <a:gd name="connsiteY1-88" fmla="*/ 5157 h 3483784"/>
                  <a:gd name="connsiteX2-89" fmla="*/ 3519172 w 7864632"/>
                  <a:gd name="connsiteY2-90" fmla="*/ 1307485 h 3483784"/>
                  <a:gd name="connsiteX3-91" fmla="*/ 582009 w 7864632"/>
                  <a:gd name="connsiteY3-92" fmla="*/ 1196648 h 3483784"/>
                  <a:gd name="connsiteX4-93" fmla="*/ 803681 w 7864632"/>
                  <a:gd name="connsiteY4-94" fmla="*/ 3025448 h 3483784"/>
                  <a:gd name="connsiteX5-95" fmla="*/ 7149063 w 7864632"/>
                  <a:gd name="connsiteY5-96" fmla="*/ 3330248 h 3483784"/>
                  <a:gd name="connsiteX6-97" fmla="*/ 7564699 w 7864632"/>
                  <a:gd name="connsiteY6-98" fmla="*/ 836430 h 3483784"/>
                  <a:gd name="connsiteX0-99" fmla="*/ 7838746 w 8138679"/>
                  <a:gd name="connsiteY0-100" fmla="*/ 836430 h 3483784"/>
                  <a:gd name="connsiteX1-101" fmla="*/ 6065364 w 8138679"/>
                  <a:gd name="connsiteY1-102" fmla="*/ 5157 h 3483784"/>
                  <a:gd name="connsiteX2-103" fmla="*/ 3793219 w 8138679"/>
                  <a:gd name="connsiteY2-104" fmla="*/ 1307485 h 3483784"/>
                  <a:gd name="connsiteX3-105" fmla="*/ 856056 w 8138679"/>
                  <a:gd name="connsiteY3-106" fmla="*/ 1196648 h 3483784"/>
                  <a:gd name="connsiteX4-107" fmla="*/ 1077728 w 8138679"/>
                  <a:gd name="connsiteY4-108" fmla="*/ 3025448 h 3483784"/>
                  <a:gd name="connsiteX5-109" fmla="*/ 7423110 w 8138679"/>
                  <a:gd name="connsiteY5-110" fmla="*/ 3330248 h 3483784"/>
                  <a:gd name="connsiteX6-111" fmla="*/ 7838746 w 8138679"/>
                  <a:gd name="connsiteY6-112" fmla="*/ 836430 h 3483784"/>
                  <a:gd name="connsiteX0-113" fmla="*/ 7509622 w 7807782"/>
                  <a:gd name="connsiteY0-114" fmla="*/ 836430 h 3576482"/>
                  <a:gd name="connsiteX1-115" fmla="*/ 5736240 w 7807782"/>
                  <a:gd name="connsiteY1-116" fmla="*/ 5157 h 3576482"/>
                  <a:gd name="connsiteX2-117" fmla="*/ 3464095 w 7807782"/>
                  <a:gd name="connsiteY2-118" fmla="*/ 1307485 h 3576482"/>
                  <a:gd name="connsiteX3-119" fmla="*/ 526932 w 7807782"/>
                  <a:gd name="connsiteY3-120" fmla="*/ 1196648 h 3576482"/>
                  <a:gd name="connsiteX4-121" fmla="*/ 776313 w 7807782"/>
                  <a:gd name="connsiteY4-122" fmla="*/ 3274830 h 3576482"/>
                  <a:gd name="connsiteX5-123" fmla="*/ 7093986 w 7807782"/>
                  <a:gd name="connsiteY5-124" fmla="*/ 3330248 h 3576482"/>
                  <a:gd name="connsiteX6-125" fmla="*/ 7509622 w 7807782"/>
                  <a:gd name="connsiteY6-126" fmla="*/ 836430 h 3576482"/>
                  <a:gd name="connsiteX0-127" fmla="*/ 7833743 w 8162371"/>
                  <a:gd name="connsiteY0-128" fmla="*/ 836430 h 3500704"/>
                  <a:gd name="connsiteX1-129" fmla="*/ 6060361 w 8162371"/>
                  <a:gd name="connsiteY1-130" fmla="*/ 5157 h 3500704"/>
                  <a:gd name="connsiteX2-131" fmla="*/ 3788216 w 8162371"/>
                  <a:gd name="connsiteY2-132" fmla="*/ 1307485 h 3500704"/>
                  <a:gd name="connsiteX3-133" fmla="*/ 851053 w 8162371"/>
                  <a:gd name="connsiteY3-134" fmla="*/ 1196648 h 3500704"/>
                  <a:gd name="connsiteX4-135" fmla="*/ 629380 w 8162371"/>
                  <a:gd name="connsiteY4-136" fmla="*/ 3080866 h 3500704"/>
                  <a:gd name="connsiteX5-137" fmla="*/ 7418107 w 8162371"/>
                  <a:gd name="connsiteY5-138" fmla="*/ 3330248 h 3500704"/>
                  <a:gd name="connsiteX6-139" fmla="*/ 7833743 w 8162371"/>
                  <a:gd name="connsiteY6-140" fmla="*/ 836430 h 3500704"/>
                  <a:gd name="connsiteX0-141" fmla="*/ 8010520 w 8339148"/>
                  <a:gd name="connsiteY0-142" fmla="*/ 836430 h 3500704"/>
                  <a:gd name="connsiteX1-143" fmla="*/ 6237138 w 8339148"/>
                  <a:gd name="connsiteY1-144" fmla="*/ 5157 h 3500704"/>
                  <a:gd name="connsiteX2-145" fmla="*/ 3964993 w 8339148"/>
                  <a:gd name="connsiteY2-146" fmla="*/ 1307485 h 3500704"/>
                  <a:gd name="connsiteX3-147" fmla="*/ 1027830 w 8339148"/>
                  <a:gd name="connsiteY3-148" fmla="*/ 1196648 h 3500704"/>
                  <a:gd name="connsiteX4-149" fmla="*/ 806157 w 8339148"/>
                  <a:gd name="connsiteY4-150" fmla="*/ 3080866 h 3500704"/>
                  <a:gd name="connsiteX5-151" fmla="*/ 7594884 w 8339148"/>
                  <a:gd name="connsiteY5-152" fmla="*/ 3330248 h 3500704"/>
                  <a:gd name="connsiteX6-153" fmla="*/ 8010520 w 8339148"/>
                  <a:gd name="connsiteY6-154" fmla="*/ 836430 h 3500704"/>
                  <a:gd name="connsiteX0-155" fmla="*/ 8010520 w 8339148"/>
                  <a:gd name="connsiteY0-156" fmla="*/ 836430 h 3500704"/>
                  <a:gd name="connsiteX1-157" fmla="*/ 6237138 w 8339148"/>
                  <a:gd name="connsiteY1-158" fmla="*/ 5157 h 3500704"/>
                  <a:gd name="connsiteX2-159" fmla="*/ 3964993 w 8339148"/>
                  <a:gd name="connsiteY2-160" fmla="*/ 1307485 h 3500704"/>
                  <a:gd name="connsiteX3-161" fmla="*/ 1027830 w 8339148"/>
                  <a:gd name="connsiteY3-162" fmla="*/ 1196648 h 3500704"/>
                  <a:gd name="connsiteX4-163" fmla="*/ 806157 w 8339148"/>
                  <a:gd name="connsiteY4-164" fmla="*/ 3080866 h 3500704"/>
                  <a:gd name="connsiteX5-165" fmla="*/ 7594884 w 8339148"/>
                  <a:gd name="connsiteY5-166" fmla="*/ 3330248 h 3500704"/>
                  <a:gd name="connsiteX6-167" fmla="*/ 8010520 w 8339148"/>
                  <a:gd name="connsiteY6-168" fmla="*/ 836430 h 3500704"/>
                  <a:gd name="connsiteX0-169" fmla="*/ 8010520 w 8339148"/>
                  <a:gd name="connsiteY0-170" fmla="*/ 832514 h 3496788"/>
                  <a:gd name="connsiteX1-171" fmla="*/ 6237138 w 8339148"/>
                  <a:gd name="connsiteY1-172" fmla="*/ 1241 h 3496788"/>
                  <a:gd name="connsiteX2-173" fmla="*/ 3964993 w 8339148"/>
                  <a:gd name="connsiteY2-174" fmla="*/ 1303569 h 3496788"/>
                  <a:gd name="connsiteX3-175" fmla="*/ 1027830 w 8339148"/>
                  <a:gd name="connsiteY3-176" fmla="*/ 1192732 h 3496788"/>
                  <a:gd name="connsiteX4-177" fmla="*/ 806157 w 8339148"/>
                  <a:gd name="connsiteY4-178" fmla="*/ 3076950 h 3496788"/>
                  <a:gd name="connsiteX5-179" fmla="*/ 7594884 w 8339148"/>
                  <a:gd name="connsiteY5-180" fmla="*/ 3326332 h 3496788"/>
                  <a:gd name="connsiteX6-181" fmla="*/ 8010520 w 8339148"/>
                  <a:gd name="connsiteY6-182" fmla="*/ 832514 h 3496788"/>
                  <a:gd name="connsiteX0-183" fmla="*/ 8010520 w 8464456"/>
                  <a:gd name="connsiteY0-184" fmla="*/ 836279 h 3500553"/>
                  <a:gd name="connsiteX1-185" fmla="*/ 6237138 w 8464456"/>
                  <a:gd name="connsiteY1-186" fmla="*/ 5006 h 3500553"/>
                  <a:gd name="connsiteX2-187" fmla="*/ 3964993 w 8464456"/>
                  <a:gd name="connsiteY2-188" fmla="*/ 1307334 h 3500553"/>
                  <a:gd name="connsiteX3-189" fmla="*/ 1027830 w 8464456"/>
                  <a:gd name="connsiteY3-190" fmla="*/ 1196497 h 3500553"/>
                  <a:gd name="connsiteX4-191" fmla="*/ 806157 w 8464456"/>
                  <a:gd name="connsiteY4-192" fmla="*/ 3080715 h 3500553"/>
                  <a:gd name="connsiteX5-193" fmla="*/ 7594884 w 8464456"/>
                  <a:gd name="connsiteY5-194" fmla="*/ 3330097 h 3500553"/>
                  <a:gd name="connsiteX6-195" fmla="*/ 8010520 w 8464456"/>
                  <a:gd name="connsiteY6-196" fmla="*/ 836279 h 3500553"/>
                  <a:gd name="connsiteX0-197" fmla="*/ 8149066 w 8551017"/>
                  <a:gd name="connsiteY0-198" fmla="*/ 809115 h 3532910"/>
                  <a:gd name="connsiteX1-199" fmla="*/ 6237138 w 8551017"/>
                  <a:gd name="connsiteY1-200" fmla="*/ 33260 h 3532910"/>
                  <a:gd name="connsiteX2-201" fmla="*/ 3964993 w 8551017"/>
                  <a:gd name="connsiteY2-202" fmla="*/ 1335588 h 3532910"/>
                  <a:gd name="connsiteX3-203" fmla="*/ 1027830 w 8551017"/>
                  <a:gd name="connsiteY3-204" fmla="*/ 1224751 h 3532910"/>
                  <a:gd name="connsiteX4-205" fmla="*/ 806157 w 8551017"/>
                  <a:gd name="connsiteY4-206" fmla="*/ 3108969 h 3532910"/>
                  <a:gd name="connsiteX5-207" fmla="*/ 7594884 w 8551017"/>
                  <a:gd name="connsiteY5-208" fmla="*/ 3358351 h 3532910"/>
                  <a:gd name="connsiteX6-209" fmla="*/ 8149066 w 8551017"/>
                  <a:gd name="connsiteY6-210" fmla="*/ 809115 h 35329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551017" h="3532910">
                    <a:moveTo>
                      <a:pt x="8149066" y="809115"/>
                    </a:moveTo>
                    <a:cubicBezTo>
                      <a:pt x="7590266" y="-22158"/>
                      <a:pt x="6934484" y="-54486"/>
                      <a:pt x="6237138" y="33260"/>
                    </a:cubicBezTo>
                    <a:cubicBezTo>
                      <a:pt x="5539792" y="121006"/>
                      <a:pt x="5110302" y="1137006"/>
                      <a:pt x="3964993" y="1335588"/>
                    </a:cubicBezTo>
                    <a:cubicBezTo>
                      <a:pt x="2819684" y="1534170"/>
                      <a:pt x="2163902" y="929188"/>
                      <a:pt x="1027830" y="1224751"/>
                    </a:cubicBezTo>
                    <a:cubicBezTo>
                      <a:pt x="-108242" y="1520314"/>
                      <a:pt x="-468461" y="2799551"/>
                      <a:pt x="806157" y="3108969"/>
                    </a:cubicBezTo>
                    <a:cubicBezTo>
                      <a:pt x="2080775" y="3418387"/>
                      <a:pt x="6371066" y="3741660"/>
                      <a:pt x="7594884" y="3358351"/>
                    </a:cubicBezTo>
                    <a:cubicBezTo>
                      <a:pt x="8818702" y="2975042"/>
                      <a:pt x="8707866" y="1640388"/>
                      <a:pt x="8149066" y="809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25" b="29475"/>
              <a:stretch>
                <a:fillRect/>
              </a:stretch>
            </p:blipFill>
            <p:spPr>
              <a:xfrm rot="19761410" flipV="1">
                <a:off x="10585535" y="6237792"/>
                <a:ext cx="2694936" cy="1231582"/>
              </a:xfrm>
              <a:prstGeom prst="rect">
                <a:avLst/>
              </a:prstGeom>
            </p:spPr>
          </p:pic>
        </p:grpSp>
      </p:grpSp>
      <p:sp>
        <p:nvSpPr>
          <p:cNvPr id="557" name="文本框 556"/>
          <p:cNvSpPr txBox="1"/>
          <p:nvPr>
            <p:custDataLst>
              <p:tags r:id="rId3"/>
            </p:custDataLst>
          </p:nvPr>
        </p:nvSpPr>
        <p:spPr>
          <a:xfrm>
            <a:off x="5974227" y="1524953"/>
            <a:ext cx="5502874" cy="115705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pc="150" dirty="0">
                <a:solidFill>
                  <a:schemeClr val="bg2">
                    <a:lumMod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rPr>
              <a:t>将信息公开工作作为综合考核重要事项，纳入科室年终考核清单，以考核督促责任落实。</a:t>
            </a:r>
            <a:endParaRPr lang="zh-CN" altLang="en-US" spc="150" dirty="0">
              <a:solidFill>
                <a:schemeClr val="bg2">
                  <a:lumMod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5" name="组合 1"/>
          <p:cNvGrpSpPr/>
          <p:nvPr>
            <p:custDataLst>
              <p:tags r:id="rId4"/>
            </p:custDataLst>
          </p:nvPr>
        </p:nvGrpSpPr>
        <p:grpSpPr>
          <a:xfrm>
            <a:off x="5082982" y="1558823"/>
            <a:ext cx="798933" cy="428355"/>
            <a:chOff x="3045460" y="1184910"/>
            <a:chExt cx="763905" cy="409575"/>
          </a:xfrm>
        </p:grpSpPr>
        <p:sp>
          <p:nvSpPr>
            <p:cNvPr id="75" name="文本框 74"/>
            <p:cNvSpPr txBox="1"/>
            <p:nvPr>
              <p:custDataLst>
                <p:tags r:id="rId5"/>
              </p:custDataLst>
            </p:nvPr>
          </p:nvSpPr>
          <p:spPr>
            <a:xfrm>
              <a:off x="3251835" y="1184910"/>
              <a:ext cx="415925" cy="40957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26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 rot="764619">
              <a:off x="3045460" y="1186180"/>
              <a:ext cx="210820" cy="239395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59" name="Freeform 269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rot="6316664">
              <a:off x="3658235" y="1391285"/>
              <a:ext cx="141605" cy="160655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2" name="文本框 561"/>
          <p:cNvSpPr txBox="1"/>
          <p:nvPr>
            <p:custDataLst>
              <p:tags r:id="rId8"/>
            </p:custDataLst>
          </p:nvPr>
        </p:nvSpPr>
        <p:spPr>
          <a:xfrm>
            <a:off x="5986145" y="2802255"/>
            <a:ext cx="5502910" cy="154686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pc="150" dirty="0">
                <a:solidFill>
                  <a:schemeClr val="bg2">
                    <a:lumMod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依托餐饮“红黑榜”、你点我检、“阳光厨房直播行动”等活动，拓宽公众互动渠道，主动接受公众监督和社会评议，积极吸纳意见和建议并及时改进提升，促进阳光型政府建设。</a:t>
            </a:r>
            <a:endParaRPr lang="zh-CN" altLang="en-US" spc="150" dirty="0">
              <a:solidFill>
                <a:schemeClr val="bg2">
                  <a:lumMod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6" name="组合 2"/>
          <p:cNvGrpSpPr/>
          <p:nvPr>
            <p:custDataLst>
              <p:tags r:id="rId9"/>
            </p:custDataLst>
          </p:nvPr>
        </p:nvGrpSpPr>
        <p:grpSpPr>
          <a:xfrm>
            <a:off x="5099585" y="2835920"/>
            <a:ext cx="798933" cy="427691"/>
            <a:chOff x="3045460" y="2814955"/>
            <a:chExt cx="763905" cy="408940"/>
          </a:xfrm>
        </p:grpSpPr>
        <p:sp>
          <p:nvSpPr>
            <p:cNvPr id="561" name="文本框 560"/>
            <p:cNvSpPr txBox="1"/>
            <p:nvPr>
              <p:custDataLst>
                <p:tags r:id="rId10"/>
              </p:custDataLst>
            </p:nvPr>
          </p:nvSpPr>
          <p:spPr>
            <a:xfrm>
              <a:off x="3251835" y="2814955"/>
              <a:ext cx="415925" cy="40894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2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269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 rot="764619">
              <a:off x="3045460" y="2816860"/>
              <a:ext cx="210820" cy="238760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64" name="Freeform 269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 rot="6316664">
              <a:off x="3658235" y="3021330"/>
              <a:ext cx="141605" cy="160655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7" name="文本框 566"/>
          <p:cNvSpPr txBox="1"/>
          <p:nvPr>
            <p:custDataLst>
              <p:tags r:id="rId13"/>
            </p:custDataLst>
          </p:nvPr>
        </p:nvSpPr>
        <p:spPr>
          <a:xfrm>
            <a:off x="5974227" y="4534731"/>
            <a:ext cx="5502874" cy="115705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pc="150" dirty="0">
                <a:solidFill>
                  <a:schemeClr val="bg2">
                    <a:lumMod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Regular" panose="020B0500000000000000" pitchFamily="34" charset="-122"/>
              </a:rPr>
              <a:t>2022年我局未出现政府信息公开工作责任追究的情况。</a:t>
            </a:r>
            <a:endParaRPr lang="zh-CN" altLang="en-US" spc="150" dirty="0">
              <a:solidFill>
                <a:schemeClr val="bg2">
                  <a:lumMod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Regular" panose="020B0500000000000000" pitchFamily="34" charset="-122"/>
            </a:endParaRPr>
          </a:p>
        </p:txBody>
      </p:sp>
      <p:grpSp>
        <p:nvGrpSpPr>
          <p:cNvPr id="17" name="组合 3"/>
          <p:cNvGrpSpPr/>
          <p:nvPr>
            <p:custDataLst>
              <p:tags r:id="rId14"/>
            </p:custDataLst>
          </p:nvPr>
        </p:nvGrpSpPr>
        <p:grpSpPr>
          <a:xfrm>
            <a:off x="5058410" y="4522113"/>
            <a:ext cx="798933" cy="427691"/>
            <a:chOff x="3045460" y="4427220"/>
            <a:chExt cx="763905" cy="408940"/>
          </a:xfrm>
        </p:grpSpPr>
        <p:sp>
          <p:nvSpPr>
            <p:cNvPr id="566" name="文本框 565"/>
            <p:cNvSpPr txBox="1"/>
            <p:nvPr>
              <p:custDataLst>
                <p:tags r:id="rId15"/>
              </p:custDataLst>
            </p:nvPr>
          </p:nvSpPr>
          <p:spPr>
            <a:xfrm>
              <a:off x="3251835" y="4427220"/>
              <a:ext cx="415925" cy="40894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accent3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en-US" altLang="zh-CN" sz="2800" b="1" dirty="0">
                <a:solidFill>
                  <a:schemeClr val="accent3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26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 rot="764619">
              <a:off x="3045460" y="4429125"/>
              <a:ext cx="210820" cy="238760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69" name="Freeform 26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 rot="6316664">
              <a:off x="3658235" y="4633595"/>
              <a:ext cx="141605" cy="160655"/>
            </a:xfrm>
            <a:custGeom>
              <a:avLst/>
              <a:gdLst>
                <a:gd name="T0" fmla="*/ 103 w 242"/>
                <a:gd name="T1" fmla="*/ 34 h 275"/>
                <a:gd name="T2" fmla="*/ 126 w 242"/>
                <a:gd name="T3" fmla="*/ 181 h 275"/>
                <a:gd name="T4" fmla="*/ 16 w 242"/>
                <a:gd name="T5" fmla="*/ 205 h 275"/>
                <a:gd name="T6" fmla="*/ 242 w 242"/>
                <a:gd name="T7" fmla="*/ 239 h 275"/>
                <a:gd name="T8" fmla="*/ 103 w 242"/>
                <a:gd name="T9" fmla="*/ 34 h 275"/>
                <a:gd name="T10" fmla="*/ 108 w 242"/>
                <a:gd name="T11" fmla="*/ 48 h 275"/>
                <a:gd name="T12" fmla="*/ 132 w 242"/>
                <a:gd name="T13" fmla="*/ 66 h 275"/>
                <a:gd name="T14" fmla="*/ 125 w 242"/>
                <a:gd name="T15" fmla="*/ 73 h 275"/>
                <a:gd name="T16" fmla="*/ 105 w 242"/>
                <a:gd name="T17" fmla="*/ 59 h 275"/>
                <a:gd name="T18" fmla="*/ 108 w 242"/>
                <a:gd name="T19" fmla="*/ 48 h 275"/>
                <a:gd name="T20" fmla="*/ 126 w 242"/>
                <a:gd name="T21" fmla="*/ 123 h 275"/>
                <a:gd name="T22" fmla="*/ 106 w 242"/>
                <a:gd name="T23" fmla="*/ 99 h 275"/>
                <a:gd name="T24" fmla="*/ 114 w 242"/>
                <a:gd name="T25" fmla="*/ 91 h 275"/>
                <a:gd name="T26" fmla="*/ 134 w 242"/>
                <a:gd name="T27" fmla="*/ 115 h 275"/>
                <a:gd name="T28" fmla="*/ 126 w 242"/>
                <a:gd name="T29" fmla="*/ 123 h 275"/>
                <a:gd name="T30" fmla="*/ 160 w 242"/>
                <a:gd name="T31" fmla="*/ 174 h 275"/>
                <a:gd name="T32" fmla="*/ 149 w 242"/>
                <a:gd name="T33" fmla="*/ 156 h 275"/>
                <a:gd name="T34" fmla="*/ 156 w 242"/>
                <a:gd name="T35" fmla="*/ 148 h 275"/>
                <a:gd name="T36" fmla="*/ 170 w 242"/>
                <a:gd name="T37" fmla="*/ 169 h 275"/>
                <a:gd name="T38" fmla="*/ 160 w 242"/>
                <a:gd name="T39" fmla="*/ 174 h 275"/>
                <a:gd name="T40" fmla="*/ 162 w 242"/>
                <a:gd name="T41" fmla="*/ 119 h 275"/>
                <a:gd name="T42" fmla="*/ 150 w 242"/>
                <a:gd name="T43" fmla="*/ 100 h 275"/>
                <a:gd name="T44" fmla="*/ 158 w 242"/>
                <a:gd name="T45" fmla="*/ 92 h 275"/>
                <a:gd name="T46" fmla="*/ 171 w 242"/>
                <a:gd name="T47" fmla="*/ 114 h 275"/>
                <a:gd name="T48" fmla="*/ 162 w 242"/>
                <a:gd name="T49" fmla="*/ 119 h 275"/>
                <a:gd name="T50" fmla="*/ 191 w 242"/>
                <a:gd name="T51" fmla="*/ 230 h 275"/>
                <a:gd name="T52" fmla="*/ 184 w 242"/>
                <a:gd name="T53" fmla="*/ 227 h 275"/>
                <a:gd name="T54" fmla="*/ 178 w 242"/>
                <a:gd name="T55" fmla="*/ 209 h 275"/>
                <a:gd name="T56" fmla="*/ 189 w 242"/>
                <a:gd name="T57" fmla="*/ 206 h 275"/>
                <a:gd name="T58" fmla="*/ 194 w 242"/>
                <a:gd name="T59" fmla="*/ 224 h 275"/>
                <a:gd name="T60" fmla="*/ 191 w 242"/>
                <a:gd name="T61" fmla="*/ 230 h 275"/>
                <a:gd name="T62" fmla="*/ 195 w 242"/>
                <a:gd name="T63" fmla="*/ 188 h 275"/>
                <a:gd name="T64" fmla="*/ 182 w 242"/>
                <a:gd name="T65" fmla="*/ 158 h 275"/>
                <a:gd name="T66" fmla="*/ 192 w 242"/>
                <a:gd name="T67" fmla="*/ 153 h 275"/>
                <a:gd name="T68" fmla="*/ 206 w 242"/>
                <a:gd name="T69" fmla="*/ 185 h 275"/>
                <a:gd name="T70" fmla="*/ 195 w 242"/>
                <a:gd name="T71" fmla="*/ 18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75">
                  <a:moveTo>
                    <a:pt x="103" y="34"/>
                  </a:moveTo>
                  <a:cubicBezTo>
                    <a:pt x="29" y="69"/>
                    <a:pt x="126" y="181"/>
                    <a:pt x="126" y="181"/>
                  </a:cubicBezTo>
                  <a:cubicBezTo>
                    <a:pt x="126" y="181"/>
                    <a:pt x="43" y="142"/>
                    <a:pt x="16" y="205"/>
                  </a:cubicBezTo>
                  <a:cubicBezTo>
                    <a:pt x="0" y="275"/>
                    <a:pt x="152" y="246"/>
                    <a:pt x="242" y="239"/>
                  </a:cubicBezTo>
                  <a:cubicBezTo>
                    <a:pt x="242" y="239"/>
                    <a:pt x="176" y="0"/>
                    <a:pt x="103" y="34"/>
                  </a:cubicBezTo>
                  <a:close/>
                  <a:moveTo>
                    <a:pt x="108" y="48"/>
                  </a:moveTo>
                  <a:cubicBezTo>
                    <a:pt x="118" y="51"/>
                    <a:pt x="125" y="58"/>
                    <a:pt x="132" y="66"/>
                  </a:cubicBezTo>
                  <a:cubicBezTo>
                    <a:pt x="137" y="71"/>
                    <a:pt x="130" y="78"/>
                    <a:pt x="125" y="73"/>
                  </a:cubicBezTo>
                  <a:cubicBezTo>
                    <a:pt x="119" y="68"/>
                    <a:pt x="113" y="61"/>
                    <a:pt x="105" y="59"/>
                  </a:cubicBezTo>
                  <a:cubicBezTo>
                    <a:pt x="99" y="57"/>
                    <a:pt x="101" y="46"/>
                    <a:pt x="108" y="48"/>
                  </a:cubicBezTo>
                  <a:close/>
                  <a:moveTo>
                    <a:pt x="126" y="123"/>
                  </a:moveTo>
                  <a:cubicBezTo>
                    <a:pt x="119" y="115"/>
                    <a:pt x="114" y="106"/>
                    <a:pt x="106" y="99"/>
                  </a:cubicBezTo>
                  <a:cubicBezTo>
                    <a:pt x="101" y="93"/>
                    <a:pt x="109" y="86"/>
                    <a:pt x="114" y="91"/>
                  </a:cubicBezTo>
                  <a:cubicBezTo>
                    <a:pt x="121" y="98"/>
                    <a:pt x="127" y="107"/>
                    <a:pt x="134" y="115"/>
                  </a:cubicBezTo>
                  <a:cubicBezTo>
                    <a:pt x="138" y="120"/>
                    <a:pt x="130" y="128"/>
                    <a:pt x="126" y="123"/>
                  </a:cubicBezTo>
                  <a:close/>
                  <a:moveTo>
                    <a:pt x="160" y="174"/>
                  </a:moveTo>
                  <a:cubicBezTo>
                    <a:pt x="157" y="168"/>
                    <a:pt x="154" y="161"/>
                    <a:pt x="149" y="156"/>
                  </a:cubicBezTo>
                  <a:cubicBezTo>
                    <a:pt x="144" y="151"/>
                    <a:pt x="151" y="143"/>
                    <a:pt x="156" y="148"/>
                  </a:cubicBezTo>
                  <a:cubicBezTo>
                    <a:pt x="162" y="154"/>
                    <a:pt x="166" y="161"/>
                    <a:pt x="170" y="169"/>
                  </a:cubicBezTo>
                  <a:cubicBezTo>
                    <a:pt x="173" y="175"/>
                    <a:pt x="164" y="180"/>
                    <a:pt x="160" y="174"/>
                  </a:cubicBezTo>
                  <a:close/>
                  <a:moveTo>
                    <a:pt x="162" y="119"/>
                  </a:moveTo>
                  <a:cubicBezTo>
                    <a:pt x="158" y="112"/>
                    <a:pt x="155" y="106"/>
                    <a:pt x="150" y="100"/>
                  </a:cubicBezTo>
                  <a:cubicBezTo>
                    <a:pt x="145" y="94"/>
                    <a:pt x="153" y="86"/>
                    <a:pt x="158" y="92"/>
                  </a:cubicBezTo>
                  <a:cubicBezTo>
                    <a:pt x="163" y="99"/>
                    <a:pt x="168" y="106"/>
                    <a:pt x="171" y="114"/>
                  </a:cubicBezTo>
                  <a:cubicBezTo>
                    <a:pt x="174" y="120"/>
                    <a:pt x="164" y="126"/>
                    <a:pt x="162" y="119"/>
                  </a:cubicBezTo>
                  <a:close/>
                  <a:moveTo>
                    <a:pt x="191" y="230"/>
                  </a:moveTo>
                  <a:cubicBezTo>
                    <a:pt x="187" y="231"/>
                    <a:pt x="185" y="229"/>
                    <a:pt x="184" y="227"/>
                  </a:cubicBezTo>
                  <a:cubicBezTo>
                    <a:pt x="182" y="221"/>
                    <a:pt x="179" y="215"/>
                    <a:pt x="178" y="209"/>
                  </a:cubicBezTo>
                  <a:cubicBezTo>
                    <a:pt x="177" y="202"/>
                    <a:pt x="187" y="200"/>
                    <a:pt x="189" y="206"/>
                  </a:cubicBezTo>
                  <a:cubicBezTo>
                    <a:pt x="190" y="212"/>
                    <a:pt x="192" y="218"/>
                    <a:pt x="194" y="224"/>
                  </a:cubicBezTo>
                  <a:cubicBezTo>
                    <a:pt x="196" y="226"/>
                    <a:pt x="193" y="230"/>
                    <a:pt x="191" y="230"/>
                  </a:cubicBezTo>
                  <a:close/>
                  <a:moveTo>
                    <a:pt x="195" y="188"/>
                  </a:moveTo>
                  <a:cubicBezTo>
                    <a:pt x="192" y="177"/>
                    <a:pt x="188" y="167"/>
                    <a:pt x="182" y="158"/>
                  </a:cubicBezTo>
                  <a:cubicBezTo>
                    <a:pt x="178" y="152"/>
                    <a:pt x="188" y="147"/>
                    <a:pt x="192" y="153"/>
                  </a:cubicBezTo>
                  <a:cubicBezTo>
                    <a:pt x="198" y="162"/>
                    <a:pt x="202" y="173"/>
                    <a:pt x="206" y="185"/>
                  </a:cubicBezTo>
                  <a:cubicBezTo>
                    <a:pt x="208" y="191"/>
                    <a:pt x="197" y="194"/>
                    <a:pt x="195" y="1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>
            <p:custDataLst>
              <p:tags r:id="rId18"/>
            </p:custDataLst>
          </p:nvPr>
        </p:nvSpPr>
        <p:spPr>
          <a:xfrm>
            <a:off x="2069465" y="1792605"/>
            <a:ext cx="2235200" cy="2326640"/>
          </a:xfrm>
          <a:prstGeom prst="ellipse">
            <a:avLst/>
          </a:prstGeom>
          <a:solidFill>
            <a:schemeClr val="accent1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p>
            <a:pPr algn="ctr">
              <a:lnSpc>
                <a:spcPct val="130000"/>
              </a:lnSpc>
            </a:pPr>
            <a:endParaRPr lang="zh-CN" altLang="en-US" sz="2400" dirty="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4" name="图片 23" descr="37724d58-0d35-42a2-bd46-9686bf635f6c_size19_w347_h30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10870" y="2682240"/>
            <a:ext cx="2738755" cy="20523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4051" r="47443" b="71139"/>
          <a:stretch>
            <a:fillRect/>
          </a:stretch>
        </p:blipFill>
        <p:spPr>
          <a:xfrm>
            <a:off x="198120" y="2531745"/>
            <a:ext cx="3549650" cy="2450465"/>
          </a:xfrm>
          <a:prstGeom prst="rect">
            <a:avLst/>
          </a:prstGeom>
          <a:effectLst>
            <a:outerShdw blurRad="152400" dist="38100" dir="5400000" sx="101000" sy="101000" algn="t" rotWithShape="0">
              <a:prstClr val="black">
                <a:alpha val="23000"/>
              </a:prstClr>
            </a:outerShdw>
          </a:effectLst>
        </p:spPr>
      </p:pic>
      <p:sp>
        <p:nvSpPr>
          <p:cNvPr id="23" name="椭圆 22"/>
          <p:cNvSpPr/>
          <p:nvPr>
            <p:custDataLst>
              <p:tags r:id="rId23"/>
            </p:custDataLst>
          </p:nvPr>
        </p:nvSpPr>
        <p:spPr>
          <a:xfrm>
            <a:off x="368300" y="4010660"/>
            <a:ext cx="308610" cy="321310"/>
          </a:xfrm>
          <a:prstGeom prst="ellipse">
            <a:avLst/>
          </a:prstGeom>
          <a:solidFill>
            <a:schemeClr val="accent2"/>
          </a:solidFill>
          <a:ln w="3175">
            <a:noFill/>
          </a:ln>
          <a:effectLst>
            <a:outerShdw blurRad="238252" dist="119126" dir="2700001" algn="tl" rotWithShape="0">
              <a:srgbClr val="0070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p>
            <a:pPr algn="ctr">
              <a:lnSpc>
                <a:spcPct val="130000"/>
              </a:lnSpc>
            </a:pPr>
            <a:endParaRPr lang="zh-CN" altLang="en-US" sz="2400" dirty="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>
            <a:fillRect/>
          </a:stretch>
        </p:blipFill>
        <p:spPr>
          <a:xfrm flipV="1">
            <a:off x="0" y="-15608"/>
            <a:ext cx="12191498" cy="68736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V="1">
            <a:off x="-2220485" y="-2804528"/>
            <a:ext cx="16446001" cy="11754621"/>
            <a:chOff x="-2220485" y="-2089921"/>
            <a:chExt cx="16446001" cy="117546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16">
              <a:off x="-2220485" y="2806700"/>
              <a:ext cx="6858000" cy="68580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6373091" y="-2089921"/>
              <a:ext cx="5514109" cy="3432057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 b="23802"/>
            <a:stretch>
              <a:fillRect/>
            </a:stretch>
          </p:blipFill>
          <p:spPr>
            <a:xfrm rot="2203804">
              <a:off x="7367516" y="-1673418"/>
              <a:ext cx="6858000" cy="4212311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102737" y="2280096"/>
            <a:ext cx="59844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Source Han Serif SC" panose="02020700000000000000" pitchFamily="18" charset="-122"/>
              </a:rPr>
              <a:t>主动公开</a:t>
            </a:r>
            <a:endParaRPr lang="zh-CN" alt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cs typeface="+mn-ea"/>
              <a:sym typeface="Source Han Serif SC" panose="02020700000000000000" pitchFamily="18" charset="-122"/>
            </a:endParaRPr>
          </a:p>
          <a:p>
            <a:pPr algn="ctr"/>
            <a:r>
              <a:rPr kumimoji="1"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  <a:sym typeface="Source Han Serif SC" panose="02020700000000000000" pitchFamily="18" charset="-122"/>
              </a:rPr>
              <a:t>政府信息情况</a:t>
            </a:r>
            <a:endParaRPr kumimoji="1"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  <a:sym typeface="Source Han Serif SC" panose="020207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78702" y="-872175"/>
            <a:ext cx="2253738" cy="1713133"/>
            <a:chOff x="7804265" y="-486209"/>
            <a:chExt cx="2992251" cy="1514909"/>
          </a:xfrm>
        </p:grpSpPr>
        <p:sp>
          <p:nvSpPr>
            <p:cNvPr id="16" name="椭圆 15"/>
            <p:cNvSpPr/>
            <p:nvPr/>
          </p:nvSpPr>
          <p:spPr>
            <a:xfrm>
              <a:off x="7804265" y="-486209"/>
              <a:ext cx="2651760" cy="1514909"/>
            </a:xfrm>
            <a:prstGeom prst="ellipse">
              <a:avLst/>
            </a:prstGeom>
            <a:solidFill>
              <a:srgbClr val="D2E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332667" y="-146892"/>
              <a:ext cx="1463849" cy="8362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42420" y="5709770"/>
            <a:ext cx="732189" cy="71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976865" y="4475713"/>
            <a:ext cx="6236208" cy="0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/>
          <p:cNvSpPr/>
          <p:nvPr/>
        </p:nvSpPr>
        <p:spPr>
          <a:xfrm>
            <a:off x="5156744" y="1665441"/>
            <a:ext cx="1899285" cy="42862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erif SC" panose="02020700000000000000" pitchFamily="18" charset="-122"/>
              </a:rPr>
              <a:t>PART.02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erif SC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000">
        <p15:prstTrans prst="pageCurlDoubl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6839_2*l_h_f*1_1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。以便观者可以准确理解您所传达的信息。单击此处输入你的正文，文字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6839_2*l_h_i*1_1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6839_2*l_h_i*1_1_2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SUBTYPE" val="d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6839_2*l_h_i*1_1_3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06839_2*l_h_i*1_1_4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6839_2*l_h_f*1_2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。以便观者可以准确理解您所传达的信息。单击此处输入你的正文，文字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6839_2*l_h_i*1_2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6839_2*l_h_i*1_2_2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SUBTYPE" val="d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6839_2*l_h_i*1_2_3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6839_2*l_h_i*1_2_4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6839_2*l_h_f*1_3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。以便观者可以准确理解您所传达的信息。单击此处输入你的正文，文字是您思想的提炼。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6839_2*l_h_i*1_3_1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6839_2*l_h_i*1_3_2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SUBTYPE" val="d"/>
  <p:tag name="KSO_WM_UNIT_TEXT_FILL_FORE_SCHEMECOLOR_INDEX_BRIGHTNESS" val="0"/>
  <p:tag name="KSO_WM_UNIT_TEXT_FILL_FORE_SCHEMECOLOR_INDEX" val="7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06839_2*l_h_i*1_3_3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06839_2*l_h_i*1_3_4"/>
  <p:tag name="KSO_WM_TEMPLATE_CATEGORY" val="diagram"/>
  <p:tag name="KSO_WM_TEMPLATE_INDEX" val="2020683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SLIDE_ITEM_CNT" val="3"/>
</p:tagLst>
</file>

<file path=ppt/tags/tag35.xml><?xml version="1.0" encoding="utf-8"?>
<p:tagLst xmlns:p="http://schemas.openxmlformats.org/presentationml/2006/main">
  <p:tag name="KSO_WM_UNIT_TABLE_BEAUTIFY" val="smartTable{53920aec-3435-4b1a-a005-d5d87b105e97}"/>
  <p:tag name="TABLE_ENDDRAG_ORIGIN_RECT" val="620*251"/>
  <p:tag name="TABLE_ENDDRAG_RECT" val="103*137*620*251"/>
</p:tagLst>
</file>

<file path=ppt/tags/tag36.xml><?xml version="1.0" encoding="utf-8"?>
<p:tagLst xmlns:p="http://schemas.openxmlformats.org/presentationml/2006/main">
  <p:tag name="KSO_WM_UNIT_TABLE_BEAUTIFY" val="smartTable{fad77e09-cbc6-42ad-add8-614cec24c8b6}"/>
</p:tagLst>
</file>

<file path=ppt/tags/tag37.xml><?xml version="1.0" encoding="utf-8"?>
<p:tagLst xmlns:p="http://schemas.openxmlformats.org/presentationml/2006/main">
  <p:tag name="KSO_WM_UNIT_TABLE_BEAUTIFY" val="smartTable{5b75e227-a3de-4b67-be2c-afc08bc2abb3}"/>
  <p:tag name="TABLE_ENDDRAG_ORIGIN_RECT" val="628*296"/>
  <p:tag name="TABLE_ENDDRAG_RECT" val="95*157*628*29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19_1*i*2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40a289199e84838b84c250414e6c2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0"/>
  <p:tag name="KSO_WM_TEMPLATE_ASSEMBLE_XID" val="60656e894054ed1e2fb7faed"/>
  <p:tag name="KSO_WM_TEMPLATE_ASSEMBLE_GROUPID" val="60656e894054ed1e2fb7faed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19_1*i*3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231e35afa514dcaa57f7fb3297f539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19_1*i*4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194b2d2f353469ebba00dde1635462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19_1*i*5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359c9aa6d164b778f9100a578dbe3b7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42.xml><?xml version="1.0" encoding="utf-8"?>
<p:tagLst xmlns:p="http://schemas.openxmlformats.org/presentationml/2006/main">
  <p:tag name="KSO_WM_UNIT_BLOCK" val="0"/>
  <p:tag name="KSO_WM_UNIT_DEC_AREA_ID" val="6a189283db0b4f20948332db44b83e3f"/>
  <p:tag name="KSO_WM_UNIT_HIGHLIGHT" val="0"/>
  <p:tag name="KSO_WM_UNIT_COMPATIBLE" val="0"/>
  <p:tag name="KSO_WM_UNIT_DIAGRAM_ISNUMVISUAL" val="0"/>
  <p:tag name="KSO_WM_UNIT_DIAGRAM_ISREFERUNIT" val="0"/>
  <p:tag name="KSO_WM_UNIT_ID" val="diagram20209019_1*i*6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TYPE" val="i"/>
  <p:tag name="KSO_WM_UNIT_INDEX" val="6"/>
  <p:tag name="KSO_WM_UNIT_SM_LIMIT_TYPE" val="2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TEMPLATE_ASSEMBLE_XID" val="60656e894054ed1e2fb7faed"/>
  <p:tag name="KSO_WM_TEMPLATE_ASSEMBLE_GROUPID" val="60656e894054ed1e2fb7faed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9019_1*i*7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DEC_AREA_ID" val="d81d101dc3ca492ca86759d2fe2fc555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SM_LIMIT_TYPE" val="2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e894054ed1e2fb7faed"/>
  <p:tag name="KSO_WM_TEMPLATE_ASSEMBLE_GROUPID" val="60656e894054ed1e2fb7faed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9019_1*i*8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DEC_AREA_ID" val="6563c2c720f047c387bd6314ea79ee48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SM_LIMIT_TYPE" val="2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6"/>
  <p:tag name="KSO_WM_TEMPLATE_ASSEMBLE_XID" val="60656e894054ed1e2fb7faed"/>
  <p:tag name="KSO_WM_TEMPLATE_ASSEMBLE_GROUPID" val="60656e894054ed1e2fb7faed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9019_1*i*9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944fa8f2e494c18a6c875f565663fd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72ff471985d3434e9638e04e291b70c6&quot;,&quot;X&quot;:{&quot;Pos&quot;:1},&quot;Y&quot;:{&quot;Pos&quot;:0}},&quot;whChangeMode&quot;:0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60656e894054ed1e2fb7faed"/>
  <p:tag name="KSO_WM_TEMPLATE_ASSEMBLE_GROUPID" val="60656e894054ed1e2fb7faed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19_1*a*1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94f66c9e13c43f09f6f2e04037212d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74cf3827d7f4ea88bf12e82e7332642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894054ed1e2fb7faed"/>
  <p:tag name="KSO_WM_TEMPLATE_ASSEMBLE_GROUPID" val="60656e894054ed1e2fb7faed"/>
</p:tagLst>
</file>

<file path=ppt/tags/tag4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019_1*f*1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52"/>
  <p:tag name="KSO_WM_UNIT_SHOW_EDIT_AREA_INDICATION" val="1"/>
  <p:tag name="KSO_WM_CHIP_GROUPID" val="5e6b05596848fb12bee65ac8"/>
  <p:tag name="KSO_WM_CHIP_XID" val="5e6b05596848fb12bee65aca"/>
  <p:tag name="KSO_WM_UNIT_DEC_AREA_ID" val="72ff471985d3434e9638e04e291b70c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3b4289c629374624b476749fa825f0bb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894054ed1e2fb7faed"/>
  <p:tag name="KSO_WM_TEMPLATE_ASSEMBLE_GROUPID" val="60656e894054ed1e2fb7faed"/>
</p:tagLst>
</file>

<file path=ppt/tags/tag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SLIDE_ID" val="diagram2020901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-1"/>
  <p:tag name="KSO_WM_TAG_VERSION" val="1.0"/>
  <p:tag name="KSO_WM_BEAUTIFY_FLAG" val="#wm#"/>
  <p:tag name="KSO_WM_TEMPLATE_CATEGORY" val="diagram"/>
  <p:tag name="KSO_WM_TEMPLATE_INDEX" val="20209019"/>
  <p:tag name="KSO_WM_SLIDE_LAYOUT" val="a_f"/>
  <p:tag name="KSO_WM_SLIDE_LAYOUT_CNT" val="1_1"/>
  <p:tag name="KSO_WM_SLIDE_LAYOUT_INFO" val="{&quot;id&quot;:&quot;2021-04-01T15:04:59&quot;,&quot;maxSize&quot;:{&quot;size1&quot;:46.49964977452893},&quot;minSize&quot;:{&quot;size1&quot;:35.599649774528935},&quot;normalSize&quot;:{&quot;size1&quot;:41.1663164411956},&quot;subLayout&quot;:[{&quot;id&quot;:&quot;2021-04-01T15:04:59&quot;,&quot;margin&quot;:{&quot;bottom&quot;:1.6670000553131104,&quot;left&quot;:4.2330002784729,&quot;right&quot;:4.2330002784729,&quot;top&quot;:2.9629998207092285},&quot;type&quot;:0},{&quot;id&quot;:&quot;2021-04-01T15:04:59&quot;,&quot;margin&quot;:{&quot;bottom&quot;:2.9629998207092285,&quot;left&quot;:4.2330002784729,&quot;right&quot;:4.2330002784729,&quot;top&quot;:0.02600000612437725},&quot;type&quot;:0}],&quot;type&quot;:0}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9811842a40b8444fb4328509459bb100&quot;,&quot;fill_align&quot;:&quot;cm&quot;,&quot;chip_types&quot;:[&quot;header&quot;]},{&quot;text_align&quot;:&quot;lt&quot;,&quot;text_direction&quot;:&quot;horizontal&quot;,&quot;support_features&quot;:[&quot;collage&quot;],&quot;support_big_font&quot;:true,&quot;fill_id&quot;:&quot;c90bd62ea9de4553978b48fdc8f8c728&quot;,&quot;fill_align&quot;:&quot;ct&quot;,&quot;chip_types&quot;:[&quot;diagram&quot;,&quot;pictext&quot;,&quot;text&quot;,&quot;picture&quot;,&quot;chart&quot;,&quot;table&quot;]}],[{&quot;text_align&quot;:&quot;lb&quot;,&quot;text_direction&quot;:&quot;horizontal&quot;,&quot;support_big_font&quot;:true,&quot;fill_id&quot;:&quot;9811842a40b8444fb4328509459bb100&quot;,&quot;fill_align&quot;:&quot;lb&quot;,&quot;chip_types&quot;:[&quot;text&quot;]},{&quot;text_align&quot;:&quot;lt&quot;,&quot;text_direction&quot;:&quot;horizontal&quot;,&quot;support_features&quot;:[&quot;collage&quot;],&quot;support_big_font&quot;:true,&quot;fill_id&quot;:&quot;c90bd62ea9de4553978b48fdc8f8c728&quot;,&quot;fill_align&quot;:&quot;lt&quot;,&quot;chip_types&quot;:[&quot;diagram&quot;,&quot;pictext&quot;,&quot;text&quot;,&quot;picture&quot;,&quot;chart&quot;,&quot;table&quot;]}]]"/>
  <p:tag name="KSO_WM_CHIP_XID" val="5efda24481ee359a788b1e26"/>
  <p:tag name="KSO_WM_CHIP_DECFILLPROP" val="[]"/>
  <p:tag name="KSO_WM_CHIP_GROUPID" val="5efda24481ee359a788b1e25"/>
  <p:tag name="KSO_WM_SLIDE_BK_DARK_LIGHT" val="2"/>
  <p:tag name="KSO_WM_SLIDE_BACKGROUND_TYPE" val="general"/>
  <p:tag name="KSO_WM_SLIDE_SUPPORT_FEATURE_TYPE" val="0"/>
  <p:tag name="KSO_WM_TEMPLATE_ASSEMBLE_XID" val="60656e894054ed1e2fb7faed"/>
  <p:tag name="KSO_WM_TEMPLATE_ASSEMBLE_GROUPID" val="60656e894054ed1e2fb7faed"/>
</p:tagLst>
</file>

<file path=ppt/tags/tag53.xml><?xml version="1.0" encoding="utf-8"?>
<p:tagLst xmlns:p="http://schemas.openxmlformats.org/presentationml/2006/main"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  <p:tag name="KSO_WPP_MARK_KEY" val="05afe21d-ee0c-4a42-ab37-62895446dc3d"/>
  <p:tag name="COMMONDATA" val="eyJoZGlkIjoiODcyY2RlNjRjZTQ3NDY2NzYzMDVjMDU3NzkzZmM5ND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DIAGRAM" val="#922363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0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7AB0"/>
      </a:accent1>
      <a:accent2>
        <a:srgbClr val="1E9FC6"/>
      </a:accent2>
      <a:accent3>
        <a:srgbClr val="237AB0"/>
      </a:accent3>
      <a:accent4>
        <a:srgbClr val="1E9FC6"/>
      </a:accent4>
      <a:accent5>
        <a:srgbClr val="237AB0"/>
      </a:accent5>
      <a:accent6>
        <a:srgbClr val="1E9FC6"/>
      </a:accent6>
      <a:hlink>
        <a:srgbClr val="237AB0"/>
      </a:hlink>
      <a:folHlink>
        <a:srgbClr val="7F7F7F"/>
      </a:folHlink>
    </a:clrScheme>
    <a:fontScheme name="自定义 27">
      <a:majorFont>
        <a:latin typeface="思源黑体 CN Bold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03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37AB0"/>
    </a:accent1>
    <a:accent2>
      <a:srgbClr val="1E9FC6"/>
    </a:accent2>
    <a:accent3>
      <a:srgbClr val="237AB0"/>
    </a:accent3>
    <a:accent4>
      <a:srgbClr val="1E9FC6"/>
    </a:accent4>
    <a:accent5>
      <a:srgbClr val="237AB0"/>
    </a:accent5>
    <a:accent6>
      <a:srgbClr val="1E9FC6"/>
    </a:accent6>
    <a:hlink>
      <a:srgbClr val="237AB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3321</Words>
  <Application>WPS 演示</Application>
  <PresentationFormat>宽屏</PresentationFormat>
  <Paragraphs>942</Paragraphs>
  <Slides>19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Regular</vt:lpstr>
      <vt:lpstr>汉仪雅酷黑 75W</vt:lpstr>
      <vt:lpstr>Source Han Serif SC</vt:lpstr>
      <vt:lpstr>微软雅黑</vt:lpstr>
      <vt:lpstr>汉仪雅酷黑 65W</vt:lpstr>
      <vt:lpstr>思源黑体 CN Bold</vt:lpstr>
      <vt:lpstr>黑体</vt:lpstr>
      <vt:lpstr>Arial Unicode MS</vt:lpstr>
      <vt:lpstr>汉仪文黑-85W</vt:lpstr>
      <vt:lpstr>Calibri</vt:lpstr>
      <vt:lpstr>Arial Unicode MS</vt:lpstr>
      <vt:lpstr>楷体</vt:lpstr>
      <vt:lpstr>OPPOSans L</vt:lpstr>
      <vt:lpstr>Segoe UI</vt:lpstr>
      <vt:lpstr>思源黑体 CN Normal</vt:lpstr>
      <vt:lpstr>方正小标宋简体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心心心心心</cp:lastModifiedBy>
  <cp:revision>13</cp:revision>
  <dcterms:created xsi:type="dcterms:W3CDTF">2021-11-29T13:29:00Z</dcterms:created>
  <dcterms:modified xsi:type="dcterms:W3CDTF">2023-01-19T06:14:03Z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4DEDCEAEAB0047FBB1A91BF15B976A0F</vt:lpwstr>
  </property>
  <property fmtid="{D5CDD505-2E9C-101B-9397-08002B2CF9AE}" pid="3" name="KSOProductBuildVer">
    <vt:lpwstr>2052-11.1.0.13703</vt:lpwstr>
  </property>
</Properties>
</file>